
<file path=[Content_Types].xml><?xml version="1.0" encoding="utf-8"?>
<Types xmlns="http://schemas.openxmlformats.org/package/2006/content-types">
  <Default Extension="png" ContentType="image/png"/>
  <Default Extension="webm" ContentType="video/webm"/>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76" r:id="rId4"/>
    <p:sldId id="272" r:id="rId5"/>
    <p:sldId id="273" r:id="rId6"/>
    <p:sldId id="264" r:id="rId7"/>
    <p:sldId id="260" r:id="rId8"/>
    <p:sldId id="263" r:id="rId9"/>
    <p:sldId id="265" r:id="rId10"/>
    <p:sldId id="262" r:id="rId11"/>
    <p:sldId id="259" r:id="rId12"/>
    <p:sldId id="267" r:id="rId13"/>
    <p:sldId id="278" r:id="rId14"/>
    <p:sldId id="279" r:id="rId15"/>
    <p:sldId id="275" r:id="rId16"/>
    <p:sldId id="274" r:id="rId17"/>
    <p:sldId id="280" r:id="rId18"/>
    <p:sldId id="281" r:id="rId19"/>
    <p:sldId id="282" r:id="rId20"/>
    <p:sldId id="283" r:id="rId21"/>
    <p:sldId id="257" r:id="rId22"/>
    <p:sldId id="261" r:id="rId23"/>
    <p:sldId id="268" r:id="rId24"/>
    <p:sldId id="269" r:id="rId25"/>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53" autoAdjust="0"/>
    <p:restoredTop sz="94660"/>
  </p:normalViewPr>
  <p:slideViewPr>
    <p:cSldViewPr snapToGrid="0">
      <p:cViewPr varScale="1">
        <p:scale>
          <a:sx n="72" d="100"/>
          <a:sy n="72" d="100"/>
        </p:scale>
        <p:origin x="6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ebm>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smtClean="0"/>
              <a:t>Haga clic para modificar el estilo de título del patrón</a:t>
            </a:r>
            <a:endParaRPr lang="es-MX"/>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s-MX"/>
          </a:p>
        </p:txBody>
      </p:sp>
      <p:sp>
        <p:nvSpPr>
          <p:cNvPr id="4" name="Marcador de fecha 3"/>
          <p:cNvSpPr>
            <a:spLocks noGrp="1"/>
          </p:cNvSpPr>
          <p:nvPr>
            <p:ph type="dt" sz="half" idx="10"/>
          </p:nvPr>
        </p:nvSpPr>
        <p:spPr/>
        <p:txBody>
          <a:bodyPr/>
          <a:lstStyle/>
          <a:p>
            <a:fld id="{0972C59D-80B8-4EE6-9575-6876522F1D9E}" type="datetimeFigureOut">
              <a:rPr lang="es-MX" smtClean="0"/>
              <a:t>12/12/2021</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C8A3F4A3-E65E-4B87-A865-ED1094127757}" type="slidenum">
              <a:rPr lang="es-MX" smtClean="0"/>
              <a:t>‹Nº›</a:t>
            </a:fld>
            <a:endParaRPr lang="es-MX"/>
          </a:p>
        </p:txBody>
      </p:sp>
    </p:spTree>
    <p:extLst>
      <p:ext uri="{BB962C8B-B14F-4D97-AF65-F5344CB8AC3E}">
        <p14:creationId xmlns:p14="http://schemas.microsoft.com/office/powerpoint/2010/main" val="40418708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texto vertical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10"/>
          </p:nvPr>
        </p:nvSpPr>
        <p:spPr/>
        <p:txBody>
          <a:bodyPr/>
          <a:lstStyle/>
          <a:p>
            <a:fld id="{0972C59D-80B8-4EE6-9575-6876522F1D9E}" type="datetimeFigureOut">
              <a:rPr lang="es-MX" smtClean="0"/>
              <a:t>12/12/2021</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C8A3F4A3-E65E-4B87-A865-ED1094127757}" type="slidenum">
              <a:rPr lang="es-MX" smtClean="0"/>
              <a:t>‹Nº›</a:t>
            </a:fld>
            <a:endParaRPr lang="es-MX"/>
          </a:p>
        </p:txBody>
      </p:sp>
    </p:spTree>
    <p:extLst>
      <p:ext uri="{BB962C8B-B14F-4D97-AF65-F5344CB8AC3E}">
        <p14:creationId xmlns:p14="http://schemas.microsoft.com/office/powerpoint/2010/main" val="2242384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smtClean="0"/>
              <a:t>Haga clic para modificar el estilo de título del patrón</a:t>
            </a:r>
            <a:endParaRPr lang="es-MX"/>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10"/>
          </p:nvPr>
        </p:nvSpPr>
        <p:spPr/>
        <p:txBody>
          <a:bodyPr/>
          <a:lstStyle/>
          <a:p>
            <a:fld id="{0972C59D-80B8-4EE6-9575-6876522F1D9E}" type="datetimeFigureOut">
              <a:rPr lang="es-MX" smtClean="0"/>
              <a:t>12/12/2021</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C8A3F4A3-E65E-4B87-A865-ED1094127757}" type="slidenum">
              <a:rPr lang="es-MX" smtClean="0"/>
              <a:t>‹Nº›</a:t>
            </a:fld>
            <a:endParaRPr lang="es-MX"/>
          </a:p>
        </p:txBody>
      </p:sp>
    </p:spTree>
    <p:extLst>
      <p:ext uri="{BB962C8B-B14F-4D97-AF65-F5344CB8AC3E}">
        <p14:creationId xmlns:p14="http://schemas.microsoft.com/office/powerpoint/2010/main" val="10000537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contenido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10"/>
          </p:nvPr>
        </p:nvSpPr>
        <p:spPr/>
        <p:txBody>
          <a:bodyPr/>
          <a:lstStyle/>
          <a:p>
            <a:fld id="{0972C59D-80B8-4EE6-9575-6876522F1D9E}" type="datetimeFigureOut">
              <a:rPr lang="es-MX" smtClean="0"/>
              <a:t>12/12/2021</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C8A3F4A3-E65E-4B87-A865-ED1094127757}" type="slidenum">
              <a:rPr lang="es-MX" smtClean="0"/>
              <a:t>‹Nº›</a:t>
            </a:fld>
            <a:endParaRPr lang="es-MX"/>
          </a:p>
        </p:txBody>
      </p:sp>
    </p:spTree>
    <p:extLst>
      <p:ext uri="{BB962C8B-B14F-4D97-AF65-F5344CB8AC3E}">
        <p14:creationId xmlns:p14="http://schemas.microsoft.com/office/powerpoint/2010/main" val="1727722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smtClean="0"/>
              <a:t>Haga clic para modificar el estilo de título del patrón</a:t>
            </a:r>
            <a:endParaRPr lang="es-MX"/>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Marcador de fecha 3"/>
          <p:cNvSpPr>
            <a:spLocks noGrp="1"/>
          </p:cNvSpPr>
          <p:nvPr>
            <p:ph type="dt" sz="half" idx="10"/>
          </p:nvPr>
        </p:nvSpPr>
        <p:spPr/>
        <p:txBody>
          <a:bodyPr/>
          <a:lstStyle/>
          <a:p>
            <a:fld id="{0972C59D-80B8-4EE6-9575-6876522F1D9E}" type="datetimeFigureOut">
              <a:rPr lang="es-MX" smtClean="0"/>
              <a:t>12/12/2021</a:t>
            </a:fld>
            <a:endParaRPr lang="es-MX"/>
          </a:p>
        </p:txBody>
      </p:sp>
      <p:sp>
        <p:nvSpPr>
          <p:cNvPr id="5" name="Marcador de pie de página 4"/>
          <p:cNvSpPr>
            <a:spLocks noGrp="1"/>
          </p:cNvSpPr>
          <p:nvPr>
            <p:ph type="ftr" sz="quarter" idx="11"/>
          </p:nvPr>
        </p:nvSpPr>
        <p:spPr/>
        <p:txBody>
          <a:bodyPr/>
          <a:lstStyle/>
          <a:p>
            <a:endParaRPr lang="es-MX"/>
          </a:p>
        </p:txBody>
      </p:sp>
      <p:sp>
        <p:nvSpPr>
          <p:cNvPr id="6" name="Marcador de número de diapositiva 5"/>
          <p:cNvSpPr>
            <a:spLocks noGrp="1"/>
          </p:cNvSpPr>
          <p:nvPr>
            <p:ph type="sldNum" sz="quarter" idx="12"/>
          </p:nvPr>
        </p:nvSpPr>
        <p:spPr/>
        <p:txBody>
          <a:bodyPr/>
          <a:lstStyle/>
          <a:p>
            <a:fld id="{C8A3F4A3-E65E-4B87-A865-ED1094127757}" type="slidenum">
              <a:rPr lang="es-MX" smtClean="0"/>
              <a:t>‹Nº›</a:t>
            </a:fld>
            <a:endParaRPr lang="es-MX"/>
          </a:p>
        </p:txBody>
      </p:sp>
    </p:spTree>
    <p:extLst>
      <p:ext uri="{BB962C8B-B14F-4D97-AF65-F5344CB8AC3E}">
        <p14:creationId xmlns:p14="http://schemas.microsoft.com/office/powerpoint/2010/main" val="1265097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contenido 2"/>
          <p:cNvSpPr>
            <a:spLocks noGrp="1"/>
          </p:cNvSpPr>
          <p:nvPr>
            <p:ph sz="half" idx="1"/>
          </p:nvPr>
        </p:nvSpPr>
        <p:spPr>
          <a:xfrm>
            <a:off x="838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contenido 3"/>
          <p:cNvSpPr>
            <a:spLocks noGrp="1"/>
          </p:cNvSpPr>
          <p:nvPr>
            <p:ph sz="half" idx="2"/>
          </p:nvPr>
        </p:nvSpPr>
        <p:spPr>
          <a:xfrm>
            <a:off x="6172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Marcador de fecha 4"/>
          <p:cNvSpPr>
            <a:spLocks noGrp="1"/>
          </p:cNvSpPr>
          <p:nvPr>
            <p:ph type="dt" sz="half" idx="10"/>
          </p:nvPr>
        </p:nvSpPr>
        <p:spPr/>
        <p:txBody>
          <a:bodyPr/>
          <a:lstStyle/>
          <a:p>
            <a:fld id="{0972C59D-80B8-4EE6-9575-6876522F1D9E}" type="datetimeFigureOut">
              <a:rPr lang="es-MX" smtClean="0"/>
              <a:t>12/12/2021</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C8A3F4A3-E65E-4B87-A865-ED1094127757}" type="slidenum">
              <a:rPr lang="es-MX" smtClean="0"/>
              <a:t>‹Nº›</a:t>
            </a:fld>
            <a:endParaRPr lang="es-MX"/>
          </a:p>
        </p:txBody>
      </p:sp>
    </p:spTree>
    <p:extLst>
      <p:ext uri="{BB962C8B-B14F-4D97-AF65-F5344CB8AC3E}">
        <p14:creationId xmlns:p14="http://schemas.microsoft.com/office/powerpoint/2010/main" val="887606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smtClean="0"/>
              <a:t>Haga clic para modificar el estilo de título del patrón</a:t>
            </a:r>
            <a:endParaRPr lang="es-MX"/>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7" name="Marcador de fecha 6"/>
          <p:cNvSpPr>
            <a:spLocks noGrp="1"/>
          </p:cNvSpPr>
          <p:nvPr>
            <p:ph type="dt" sz="half" idx="10"/>
          </p:nvPr>
        </p:nvSpPr>
        <p:spPr/>
        <p:txBody>
          <a:bodyPr/>
          <a:lstStyle/>
          <a:p>
            <a:fld id="{0972C59D-80B8-4EE6-9575-6876522F1D9E}" type="datetimeFigureOut">
              <a:rPr lang="es-MX" smtClean="0"/>
              <a:t>12/12/2021</a:t>
            </a:fld>
            <a:endParaRPr lang="es-MX"/>
          </a:p>
        </p:txBody>
      </p:sp>
      <p:sp>
        <p:nvSpPr>
          <p:cNvPr id="8" name="Marcador de pie de página 7"/>
          <p:cNvSpPr>
            <a:spLocks noGrp="1"/>
          </p:cNvSpPr>
          <p:nvPr>
            <p:ph type="ftr" sz="quarter" idx="11"/>
          </p:nvPr>
        </p:nvSpPr>
        <p:spPr/>
        <p:txBody>
          <a:bodyPr/>
          <a:lstStyle/>
          <a:p>
            <a:endParaRPr lang="es-MX"/>
          </a:p>
        </p:txBody>
      </p:sp>
      <p:sp>
        <p:nvSpPr>
          <p:cNvPr id="9" name="Marcador de número de diapositiva 8"/>
          <p:cNvSpPr>
            <a:spLocks noGrp="1"/>
          </p:cNvSpPr>
          <p:nvPr>
            <p:ph type="sldNum" sz="quarter" idx="12"/>
          </p:nvPr>
        </p:nvSpPr>
        <p:spPr/>
        <p:txBody>
          <a:bodyPr/>
          <a:lstStyle/>
          <a:p>
            <a:fld id="{C8A3F4A3-E65E-4B87-A865-ED1094127757}" type="slidenum">
              <a:rPr lang="es-MX" smtClean="0"/>
              <a:t>‹Nº›</a:t>
            </a:fld>
            <a:endParaRPr lang="es-MX"/>
          </a:p>
        </p:txBody>
      </p:sp>
    </p:spTree>
    <p:extLst>
      <p:ext uri="{BB962C8B-B14F-4D97-AF65-F5344CB8AC3E}">
        <p14:creationId xmlns:p14="http://schemas.microsoft.com/office/powerpoint/2010/main" val="1999940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MX"/>
          </a:p>
        </p:txBody>
      </p:sp>
      <p:sp>
        <p:nvSpPr>
          <p:cNvPr id="3" name="Marcador de fecha 2"/>
          <p:cNvSpPr>
            <a:spLocks noGrp="1"/>
          </p:cNvSpPr>
          <p:nvPr>
            <p:ph type="dt" sz="half" idx="10"/>
          </p:nvPr>
        </p:nvSpPr>
        <p:spPr/>
        <p:txBody>
          <a:bodyPr/>
          <a:lstStyle/>
          <a:p>
            <a:fld id="{0972C59D-80B8-4EE6-9575-6876522F1D9E}" type="datetimeFigureOut">
              <a:rPr lang="es-MX" smtClean="0"/>
              <a:t>12/12/2021</a:t>
            </a:fld>
            <a:endParaRPr lang="es-MX"/>
          </a:p>
        </p:txBody>
      </p:sp>
      <p:sp>
        <p:nvSpPr>
          <p:cNvPr id="4" name="Marcador de pie de página 3"/>
          <p:cNvSpPr>
            <a:spLocks noGrp="1"/>
          </p:cNvSpPr>
          <p:nvPr>
            <p:ph type="ftr" sz="quarter" idx="11"/>
          </p:nvPr>
        </p:nvSpPr>
        <p:spPr/>
        <p:txBody>
          <a:bodyPr/>
          <a:lstStyle/>
          <a:p>
            <a:endParaRPr lang="es-MX"/>
          </a:p>
        </p:txBody>
      </p:sp>
      <p:sp>
        <p:nvSpPr>
          <p:cNvPr id="5" name="Marcador de número de diapositiva 4"/>
          <p:cNvSpPr>
            <a:spLocks noGrp="1"/>
          </p:cNvSpPr>
          <p:nvPr>
            <p:ph type="sldNum" sz="quarter" idx="12"/>
          </p:nvPr>
        </p:nvSpPr>
        <p:spPr/>
        <p:txBody>
          <a:bodyPr/>
          <a:lstStyle/>
          <a:p>
            <a:fld id="{C8A3F4A3-E65E-4B87-A865-ED1094127757}" type="slidenum">
              <a:rPr lang="es-MX" smtClean="0"/>
              <a:t>‹Nº›</a:t>
            </a:fld>
            <a:endParaRPr lang="es-MX"/>
          </a:p>
        </p:txBody>
      </p:sp>
    </p:spTree>
    <p:extLst>
      <p:ext uri="{BB962C8B-B14F-4D97-AF65-F5344CB8AC3E}">
        <p14:creationId xmlns:p14="http://schemas.microsoft.com/office/powerpoint/2010/main" val="3720694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0972C59D-80B8-4EE6-9575-6876522F1D9E}" type="datetimeFigureOut">
              <a:rPr lang="es-MX" smtClean="0"/>
              <a:t>12/12/2021</a:t>
            </a:fld>
            <a:endParaRPr lang="es-MX"/>
          </a:p>
        </p:txBody>
      </p:sp>
      <p:sp>
        <p:nvSpPr>
          <p:cNvPr id="3" name="Marcador de pie de página 2"/>
          <p:cNvSpPr>
            <a:spLocks noGrp="1"/>
          </p:cNvSpPr>
          <p:nvPr>
            <p:ph type="ftr" sz="quarter" idx="11"/>
          </p:nvPr>
        </p:nvSpPr>
        <p:spPr/>
        <p:txBody>
          <a:bodyPr/>
          <a:lstStyle/>
          <a:p>
            <a:endParaRPr lang="es-MX"/>
          </a:p>
        </p:txBody>
      </p:sp>
      <p:sp>
        <p:nvSpPr>
          <p:cNvPr id="4" name="Marcador de número de diapositiva 3"/>
          <p:cNvSpPr>
            <a:spLocks noGrp="1"/>
          </p:cNvSpPr>
          <p:nvPr>
            <p:ph type="sldNum" sz="quarter" idx="12"/>
          </p:nvPr>
        </p:nvSpPr>
        <p:spPr/>
        <p:txBody>
          <a:bodyPr/>
          <a:lstStyle/>
          <a:p>
            <a:fld id="{C8A3F4A3-E65E-4B87-A865-ED1094127757}" type="slidenum">
              <a:rPr lang="es-MX" smtClean="0"/>
              <a:t>‹Nº›</a:t>
            </a:fld>
            <a:endParaRPr lang="es-MX"/>
          </a:p>
        </p:txBody>
      </p:sp>
    </p:spTree>
    <p:extLst>
      <p:ext uri="{BB962C8B-B14F-4D97-AF65-F5344CB8AC3E}">
        <p14:creationId xmlns:p14="http://schemas.microsoft.com/office/powerpoint/2010/main" val="3652935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MX"/>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0972C59D-80B8-4EE6-9575-6876522F1D9E}" type="datetimeFigureOut">
              <a:rPr lang="es-MX" smtClean="0"/>
              <a:t>12/12/2021</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C8A3F4A3-E65E-4B87-A865-ED1094127757}" type="slidenum">
              <a:rPr lang="es-MX" smtClean="0"/>
              <a:t>‹Nº›</a:t>
            </a:fld>
            <a:endParaRPr lang="es-MX"/>
          </a:p>
        </p:txBody>
      </p:sp>
    </p:spTree>
    <p:extLst>
      <p:ext uri="{BB962C8B-B14F-4D97-AF65-F5344CB8AC3E}">
        <p14:creationId xmlns:p14="http://schemas.microsoft.com/office/powerpoint/2010/main" val="2134810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MX"/>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0972C59D-80B8-4EE6-9575-6876522F1D9E}" type="datetimeFigureOut">
              <a:rPr lang="es-MX" smtClean="0"/>
              <a:t>12/12/2021</a:t>
            </a:fld>
            <a:endParaRPr lang="es-MX"/>
          </a:p>
        </p:txBody>
      </p:sp>
      <p:sp>
        <p:nvSpPr>
          <p:cNvPr id="6" name="Marcador de pie de página 5"/>
          <p:cNvSpPr>
            <a:spLocks noGrp="1"/>
          </p:cNvSpPr>
          <p:nvPr>
            <p:ph type="ftr" sz="quarter" idx="11"/>
          </p:nvPr>
        </p:nvSpPr>
        <p:spPr/>
        <p:txBody>
          <a:bodyPr/>
          <a:lstStyle/>
          <a:p>
            <a:endParaRPr lang="es-MX"/>
          </a:p>
        </p:txBody>
      </p:sp>
      <p:sp>
        <p:nvSpPr>
          <p:cNvPr id="7" name="Marcador de número de diapositiva 6"/>
          <p:cNvSpPr>
            <a:spLocks noGrp="1"/>
          </p:cNvSpPr>
          <p:nvPr>
            <p:ph type="sldNum" sz="quarter" idx="12"/>
          </p:nvPr>
        </p:nvSpPr>
        <p:spPr/>
        <p:txBody>
          <a:bodyPr/>
          <a:lstStyle/>
          <a:p>
            <a:fld id="{C8A3F4A3-E65E-4B87-A865-ED1094127757}" type="slidenum">
              <a:rPr lang="es-MX" smtClean="0"/>
              <a:t>‹Nº›</a:t>
            </a:fld>
            <a:endParaRPr lang="es-MX"/>
          </a:p>
        </p:txBody>
      </p:sp>
    </p:spTree>
    <p:extLst>
      <p:ext uri="{BB962C8B-B14F-4D97-AF65-F5344CB8AC3E}">
        <p14:creationId xmlns:p14="http://schemas.microsoft.com/office/powerpoint/2010/main" val="2207600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s-MX"/>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72C59D-80B8-4EE6-9575-6876522F1D9E}" type="datetimeFigureOut">
              <a:rPr lang="es-MX" smtClean="0"/>
              <a:t>12/12/2021</a:t>
            </a:fld>
            <a:endParaRPr lang="es-MX"/>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A3F4A3-E65E-4B87-A865-ED1094127757}" type="slidenum">
              <a:rPr lang="es-MX" smtClean="0"/>
              <a:t>‹Nº›</a:t>
            </a:fld>
            <a:endParaRPr lang="es-MX"/>
          </a:p>
        </p:txBody>
      </p:sp>
    </p:spTree>
    <p:extLst>
      <p:ext uri="{BB962C8B-B14F-4D97-AF65-F5344CB8AC3E}">
        <p14:creationId xmlns:p14="http://schemas.microsoft.com/office/powerpoint/2010/main" val="1779455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webm"/><Relationship Id="rId1" Type="http://schemas.microsoft.com/office/2007/relationships/media" Target="../media/media1.webm"/><Relationship Id="rId5" Type="http://schemas.openxmlformats.org/officeDocument/2006/relationships/image" Target="../media/image7.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a:ln>
            <a:noFill/>
          </a:ln>
          <a:effectLst>
            <a:outerShdw blurRad="292100" dist="139700" dir="2700000" algn="tl" rotWithShape="0">
              <a:srgbClr val="333333">
                <a:alpha val="65000"/>
              </a:srgbClr>
            </a:outerShdw>
          </a:effectLst>
        </p:spPr>
      </p:pic>
      <p:sp>
        <p:nvSpPr>
          <p:cNvPr id="5" name="Título 4"/>
          <p:cNvSpPr>
            <a:spLocks noGrp="1"/>
          </p:cNvSpPr>
          <p:nvPr>
            <p:ph type="title"/>
          </p:nvPr>
        </p:nvSpPr>
        <p:spPr>
          <a:xfrm>
            <a:off x="851263" y="2103437"/>
            <a:ext cx="10515600" cy="1325563"/>
          </a:xfrm>
          <a:solidFill>
            <a:schemeClr val="accent5"/>
          </a:solidFill>
          <a:ln>
            <a:noFill/>
          </a:ln>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p>
            <a:r>
              <a:rPr lang="es-MX" sz="4000" b="1" i="1" spc="50" dirty="0">
                <a:ln w="9525" cmpd="sng">
                  <a:solidFill>
                    <a:schemeClr val="accent1"/>
                  </a:solidFill>
                  <a:prstDash val="solid"/>
                </a:ln>
                <a:solidFill>
                  <a:srgbClr val="70AD47">
                    <a:tint val="1000"/>
                  </a:srgbClr>
                </a:solidFill>
                <a:effectLst>
                  <a:glow rad="63500">
                    <a:schemeClr val="accent4">
                      <a:satMod val="175000"/>
                      <a:alpha val="40000"/>
                    </a:schemeClr>
                  </a:glow>
                  <a:outerShdw blurRad="75057" dist="38100" dir="5400000" sy="-20000" rotWithShape="0">
                    <a:prstClr val="black">
                      <a:alpha val="25000"/>
                    </a:prstClr>
                  </a:outerShdw>
                  <a:reflection blurRad="6350" stA="60000" endA="900" endPos="58000" dir="5400000" sy="-100000" algn="bl" rotWithShape="0"/>
                </a:effectLst>
                <a:latin typeface="Verdana" panose="020B0604030504040204" pitchFamily="34" charset="0"/>
                <a:ea typeface="Verdana" panose="020B0604030504040204" pitchFamily="34" charset="0"/>
              </a:rPr>
              <a:t>Datos Abiertos Dirección General de Epidemiología</a:t>
            </a:r>
            <a:endParaRPr lang="es-MX" sz="4000" b="1" spc="50" dirty="0">
              <a:ln w="9525" cmpd="sng">
                <a:solidFill>
                  <a:schemeClr val="accent1"/>
                </a:solidFill>
                <a:prstDash val="solid"/>
              </a:ln>
              <a:solidFill>
                <a:srgbClr val="70AD47">
                  <a:tint val="1000"/>
                </a:srgbClr>
              </a:solidFill>
              <a:effectLst>
                <a:glow rad="63500">
                  <a:schemeClr val="accent4">
                    <a:satMod val="175000"/>
                    <a:alpha val="40000"/>
                  </a:schemeClr>
                </a:glow>
                <a:outerShdw blurRad="75057" dist="38100" dir="5400000" sy="-20000" rotWithShape="0">
                  <a:prstClr val="black">
                    <a:alpha val="25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pic>
        <p:nvPicPr>
          <p:cNvPr id="6" name="Imagen 5"/>
          <p:cNvPicPr>
            <a:picLocks noChangeAspect="1"/>
          </p:cNvPicPr>
          <p:nvPr/>
        </p:nvPicPr>
        <p:blipFill>
          <a:blip r:embed="rId3"/>
          <a:stretch>
            <a:fillRect/>
          </a:stretch>
        </p:blipFill>
        <p:spPr>
          <a:xfrm>
            <a:off x="576943" y="4402183"/>
            <a:ext cx="1865811" cy="1739332"/>
          </a:xfrm>
          <a:prstGeom prst="rect">
            <a:avLst/>
          </a:prstGeom>
          <a:ln>
            <a:noFill/>
          </a:ln>
          <a:effectLst>
            <a:outerShdw blurRad="292100" dist="139700" dir="2700000" algn="tl" rotWithShape="0">
              <a:srgbClr val="333333">
                <a:alpha val="65000"/>
              </a:srgbClr>
            </a:outerShdw>
          </a:effectLst>
        </p:spPr>
      </p:pic>
      <p:pic>
        <p:nvPicPr>
          <p:cNvPr id="7" name="Imagen 6"/>
          <p:cNvPicPr>
            <a:picLocks noChangeAspect="1"/>
          </p:cNvPicPr>
          <p:nvPr/>
        </p:nvPicPr>
        <p:blipFill>
          <a:blip r:embed="rId4"/>
          <a:stretch>
            <a:fillRect/>
          </a:stretch>
        </p:blipFill>
        <p:spPr>
          <a:xfrm>
            <a:off x="9865860" y="182963"/>
            <a:ext cx="1865538" cy="173751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78248163"/>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par>
                                <p:cTn id="21" presetID="26"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down)">
                                      <p:cBhvr>
                                        <p:cTn id="23" dur="580">
                                          <p:stCondLst>
                                            <p:cond delay="0"/>
                                          </p:stCondLst>
                                        </p:cTn>
                                        <p:tgtEl>
                                          <p:spTgt spid="7"/>
                                        </p:tgtEl>
                                      </p:cBhvr>
                                    </p:animEffect>
                                    <p:anim calcmode="lin" valueType="num">
                                      <p:cBhvr>
                                        <p:cTn id="24"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29" dur="26">
                                          <p:stCondLst>
                                            <p:cond delay="650"/>
                                          </p:stCondLst>
                                        </p:cTn>
                                        <p:tgtEl>
                                          <p:spTgt spid="7"/>
                                        </p:tgtEl>
                                      </p:cBhvr>
                                      <p:to x="100000" y="60000"/>
                                    </p:animScale>
                                    <p:animScale>
                                      <p:cBhvr>
                                        <p:cTn id="30" dur="166" decel="50000">
                                          <p:stCondLst>
                                            <p:cond delay="676"/>
                                          </p:stCondLst>
                                        </p:cTn>
                                        <p:tgtEl>
                                          <p:spTgt spid="7"/>
                                        </p:tgtEl>
                                      </p:cBhvr>
                                      <p:to x="100000" y="100000"/>
                                    </p:animScale>
                                    <p:animScale>
                                      <p:cBhvr>
                                        <p:cTn id="31" dur="26">
                                          <p:stCondLst>
                                            <p:cond delay="1312"/>
                                          </p:stCondLst>
                                        </p:cTn>
                                        <p:tgtEl>
                                          <p:spTgt spid="7"/>
                                        </p:tgtEl>
                                      </p:cBhvr>
                                      <p:to x="100000" y="80000"/>
                                    </p:animScale>
                                    <p:animScale>
                                      <p:cBhvr>
                                        <p:cTn id="32" dur="166" decel="50000">
                                          <p:stCondLst>
                                            <p:cond delay="1338"/>
                                          </p:stCondLst>
                                        </p:cTn>
                                        <p:tgtEl>
                                          <p:spTgt spid="7"/>
                                        </p:tgtEl>
                                      </p:cBhvr>
                                      <p:to x="100000" y="100000"/>
                                    </p:animScale>
                                    <p:animScale>
                                      <p:cBhvr>
                                        <p:cTn id="33" dur="26">
                                          <p:stCondLst>
                                            <p:cond delay="1642"/>
                                          </p:stCondLst>
                                        </p:cTn>
                                        <p:tgtEl>
                                          <p:spTgt spid="7"/>
                                        </p:tgtEl>
                                      </p:cBhvr>
                                      <p:to x="100000" y="90000"/>
                                    </p:animScale>
                                    <p:animScale>
                                      <p:cBhvr>
                                        <p:cTn id="34" dur="166" decel="50000">
                                          <p:stCondLst>
                                            <p:cond delay="1668"/>
                                          </p:stCondLst>
                                        </p:cTn>
                                        <p:tgtEl>
                                          <p:spTgt spid="7"/>
                                        </p:tgtEl>
                                      </p:cBhvr>
                                      <p:to x="100000" y="100000"/>
                                    </p:animScale>
                                    <p:animScale>
                                      <p:cBhvr>
                                        <p:cTn id="35" dur="26">
                                          <p:stCondLst>
                                            <p:cond delay="1808"/>
                                          </p:stCondLst>
                                        </p:cTn>
                                        <p:tgtEl>
                                          <p:spTgt spid="7"/>
                                        </p:tgtEl>
                                      </p:cBhvr>
                                      <p:to x="100000" y="95000"/>
                                    </p:animScale>
                                    <p:animScale>
                                      <p:cBhvr>
                                        <p:cTn id="36" dur="166" decel="50000">
                                          <p:stCondLst>
                                            <p:cond delay="1834"/>
                                          </p:stCondLst>
                                        </p:cTn>
                                        <p:tgtEl>
                                          <p:spTgt spid="7"/>
                                        </p:tgtEl>
                                      </p:cBhvr>
                                      <p:to x="100000" y="100000"/>
                                    </p:animScale>
                                  </p:childTnLst>
                                </p:cTn>
                              </p:par>
                              <p:par>
                                <p:cTn id="37" presetID="26" presetClass="entr" presetSubtype="0" fill="hold"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wipe(down)">
                                      <p:cBhvr>
                                        <p:cTn id="39" dur="580">
                                          <p:stCondLst>
                                            <p:cond delay="0"/>
                                          </p:stCondLst>
                                        </p:cTn>
                                        <p:tgtEl>
                                          <p:spTgt spid="6"/>
                                        </p:tgtEl>
                                      </p:cBhvr>
                                    </p:animEffect>
                                    <p:anim calcmode="lin" valueType="num">
                                      <p:cBhvr>
                                        <p:cTn id="40"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45" dur="26">
                                          <p:stCondLst>
                                            <p:cond delay="650"/>
                                          </p:stCondLst>
                                        </p:cTn>
                                        <p:tgtEl>
                                          <p:spTgt spid="6"/>
                                        </p:tgtEl>
                                      </p:cBhvr>
                                      <p:to x="100000" y="60000"/>
                                    </p:animScale>
                                    <p:animScale>
                                      <p:cBhvr>
                                        <p:cTn id="46" dur="166" decel="50000">
                                          <p:stCondLst>
                                            <p:cond delay="676"/>
                                          </p:stCondLst>
                                        </p:cTn>
                                        <p:tgtEl>
                                          <p:spTgt spid="6"/>
                                        </p:tgtEl>
                                      </p:cBhvr>
                                      <p:to x="100000" y="100000"/>
                                    </p:animScale>
                                    <p:animScale>
                                      <p:cBhvr>
                                        <p:cTn id="47" dur="26">
                                          <p:stCondLst>
                                            <p:cond delay="1312"/>
                                          </p:stCondLst>
                                        </p:cTn>
                                        <p:tgtEl>
                                          <p:spTgt spid="6"/>
                                        </p:tgtEl>
                                      </p:cBhvr>
                                      <p:to x="100000" y="80000"/>
                                    </p:animScale>
                                    <p:animScale>
                                      <p:cBhvr>
                                        <p:cTn id="48" dur="166" decel="50000">
                                          <p:stCondLst>
                                            <p:cond delay="1338"/>
                                          </p:stCondLst>
                                        </p:cTn>
                                        <p:tgtEl>
                                          <p:spTgt spid="6"/>
                                        </p:tgtEl>
                                      </p:cBhvr>
                                      <p:to x="100000" y="100000"/>
                                    </p:animScale>
                                    <p:animScale>
                                      <p:cBhvr>
                                        <p:cTn id="49" dur="26">
                                          <p:stCondLst>
                                            <p:cond delay="1642"/>
                                          </p:stCondLst>
                                        </p:cTn>
                                        <p:tgtEl>
                                          <p:spTgt spid="6"/>
                                        </p:tgtEl>
                                      </p:cBhvr>
                                      <p:to x="100000" y="90000"/>
                                    </p:animScale>
                                    <p:animScale>
                                      <p:cBhvr>
                                        <p:cTn id="50" dur="166" decel="50000">
                                          <p:stCondLst>
                                            <p:cond delay="1668"/>
                                          </p:stCondLst>
                                        </p:cTn>
                                        <p:tgtEl>
                                          <p:spTgt spid="6"/>
                                        </p:tgtEl>
                                      </p:cBhvr>
                                      <p:to x="100000" y="100000"/>
                                    </p:animScale>
                                    <p:animScale>
                                      <p:cBhvr>
                                        <p:cTn id="51" dur="26">
                                          <p:stCondLst>
                                            <p:cond delay="1808"/>
                                          </p:stCondLst>
                                        </p:cTn>
                                        <p:tgtEl>
                                          <p:spTgt spid="6"/>
                                        </p:tgtEl>
                                      </p:cBhvr>
                                      <p:to x="100000" y="95000"/>
                                    </p:animScale>
                                    <p:animScale>
                                      <p:cBhvr>
                                        <p:cTn id="52" dur="166" decel="50000">
                                          <p:stCondLst>
                                            <p:cond delay="1834"/>
                                          </p:stCondLst>
                                        </p:cTn>
                                        <p:tgtEl>
                                          <p:spTgt spid="6"/>
                                        </p:tgtEl>
                                      </p:cBhvr>
                                      <p:to x="100000" y="100000"/>
                                    </p:animScale>
                                  </p:childTnLst>
                                </p:cTn>
                              </p:par>
                              <p:par>
                                <p:cTn id="53" presetID="26" presetClass="entr" presetSubtype="0" fill="hold" nodeType="with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wipe(down)">
                                      <p:cBhvr>
                                        <p:cTn id="55" dur="580">
                                          <p:stCondLst>
                                            <p:cond delay="0"/>
                                          </p:stCondLst>
                                        </p:cTn>
                                        <p:tgtEl>
                                          <p:spTgt spid="7"/>
                                        </p:tgtEl>
                                      </p:cBhvr>
                                    </p:animEffect>
                                    <p:anim calcmode="lin" valueType="num">
                                      <p:cBhvr>
                                        <p:cTn id="56"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61" dur="26">
                                          <p:stCondLst>
                                            <p:cond delay="650"/>
                                          </p:stCondLst>
                                        </p:cTn>
                                        <p:tgtEl>
                                          <p:spTgt spid="7"/>
                                        </p:tgtEl>
                                      </p:cBhvr>
                                      <p:to x="100000" y="60000"/>
                                    </p:animScale>
                                    <p:animScale>
                                      <p:cBhvr>
                                        <p:cTn id="62" dur="166" decel="50000">
                                          <p:stCondLst>
                                            <p:cond delay="676"/>
                                          </p:stCondLst>
                                        </p:cTn>
                                        <p:tgtEl>
                                          <p:spTgt spid="7"/>
                                        </p:tgtEl>
                                      </p:cBhvr>
                                      <p:to x="100000" y="100000"/>
                                    </p:animScale>
                                    <p:animScale>
                                      <p:cBhvr>
                                        <p:cTn id="63" dur="26">
                                          <p:stCondLst>
                                            <p:cond delay="1312"/>
                                          </p:stCondLst>
                                        </p:cTn>
                                        <p:tgtEl>
                                          <p:spTgt spid="7"/>
                                        </p:tgtEl>
                                      </p:cBhvr>
                                      <p:to x="100000" y="80000"/>
                                    </p:animScale>
                                    <p:animScale>
                                      <p:cBhvr>
                                        <p:cTn id="64" dur="166" decel="50000">
                                          <p:stCondLst>
                                            <p:cond delay="1338"/>
                                          </p:stCondLst>
                                        </p:cTn>
                                        <p:tgtEl>
                                          <p:spTgt spid="7"/>
                                        </p:tgtEl>
                                      </p:cBhvr>
                                      <p:to x="100000" y="100000"/>
                                    </p:animScale>
                                    <p:animScale>
                                      <p:cBhvr>
                                        <p:cTn id="65" dur="26">
                                          <p:stCondLst>
                                            <p:cond delay="1642"/>
                                          </p:stCondLst>
                                        </p:cTn>
                                        <p:tgtEl>
                                          <p:spTgt spid="7"/>
                                        </p:tgtEl>
                                      </p:cBhvr>
                                      <p:to x="100000" y="90000"/>
                                    </p:animScale>
                                    <p:animScale>
                                      <p:cBhvr>
                                        <p:cTn id="66" dur="166" decel="50000">
                                          <p:stCondLst>
                                            <p:cond delay="1668"/>
                                          </p:stCondLst>
                                        </p:cTn>
                                        <p:tgtEl>
                                          <p:spTgt spid="7"/>
                                        </p:tgtEl>
                                      </p:cBhvr>
                                      <p:to x="100000" y="100000"/>
                                    </p:animScale>
                                    <p:animScale>
                                      <p:cBhvr>
                                        <p:cTn id="67" dur="26">
                                          <p:stCondLst>
                                            <p:cond delay="1808"/>
                                          </p:stCondLst>
                                        </p:cTn>
                                        <p:tgtEl>
                                          <p:spTgt spid="7"/>
                                        </p:tgtEl>
                                      </p:cBhvr>
                                      <p:to x="100000" y="95000"/>
                                    </p:animScale>
                                    <p:animScale>
                                      <p:cBhvr>
                                        <p:cTn id="68" dur="166" decel="50000">
                                          <p:stCondLst>
                                            <p:cond delay="1834"/>
                                          </p:stCondLst>
                                        </p:cTn>
                                        <p:tgtEl>
                                          <p:spTgt spid="7"/>
                                        </p:tgtEl>
                                      </p:cBhvr>
                                      <p:to x="100000" y="100000"/>
                                    </p:animScale>
                                  </p:childTnLst>
                                </p:cTn>
                              </p:par>
                              <p:par>
                                <p:cTn id="69" presetID="16" presetClass="entr" presetSubtype="21" fill="hold" nodeType="withEffect">
                                  <p:stCondLst>
                                    <p:cond delay="0"/>
                                  </p:stCondLst>
                                  <p:childTnLst>
                                    <p:set>
                                      <p:cBhvr>
                                        <p:cTn id="70" dur="1" fill="hold">
                                          <p:stCondLst>
                                            <p:cond delay="0"/>
                                          </p:stCondLst>
                                        </p:cTn>
                                        <p:tgtEl>
                                          <p:spTgt spid="4"/>
                                        </p:tgtEl>
                                        <p:attrNameLst>
                                          <p:attrName>style.visibility</p:attrName>
                                        </p:attrNameLst>
                                      </p:cBhvr>
                                      <p:to>
                                        <p:strVal val="visible"/>
                                      </p:to>
                                    </p:set>
                                    <p:animEffect transition="in" filter="barn(inVertical)">
                                      <p:cBhvr>
                                        <p:cTn id="7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sp>
        <p:nvSpPr>
          <p:cNvPr id="3" name="Marcador de contenido 4"/>
          <p:cNvSpPr txBox="1">
            <a:spLocks/>
          </p:cNvSpPr>
          <p:nvPr/>
        </p:nvSpPr>
        <p:spPr>
          <a:xfrm>
            <a:off x="1095103" y="2069511"/>
            <a:ext cx="10515600" cy="4351338"/>
          </a:xfrm>
          <a:prstGeom prst="rect">
            <a:avLst/>
          </a:prstGeom>
          <a:effectLst>
            <a:outerShdw blurRad="76200" dir="13500000" sy="23000" kx="1200000" algn="br" rotWithShape="0">
              <a:prstClr val="black">
                <a:alpha val="20000"/>
              </a:prstClr>
            </a:outerShdw>
            <a:reflection blurRad="6350" stA="50000" endA="300" endPos="55000" dir="5400000" sy="-100000" algn="bl" rotWithShape="0"/>
            <a:softEdge rad="12700"/>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2400" b="1" i="1" dirty="0">
                <a:ln w="10160">
                  <a:solidFill>
                    <a:schemeClr val="accent5"/>
                  </a:solidFill>
                  <a:prstDash val="solid"/>
                </a:ln>
                <a:solidFill>
                  <a:schemeClr val="bg1"/>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Arial" panose="020B0604020202020204" pitchFamily="34" charset="0"/>
              </a:rPr>
              <a:t>Dirección General de Epidemiología</a:t>
            </a:r>
          </a:p>
          <a:p>
            <a:pPr marL="0" indent="0" algn="ctr">
              <a:buFont typeface="Arial" panose="020B0604020202020204" pitchFamily="34" charset="0"/>
              <a:buNone/>
            </a:pPr>
            <a:endPar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None/>
            </a:pP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Conforme al Decreto publicado en el diario Oficial de la Federación el 20 de Febrero del 2015, que establece la regulación en materia de Datos Abiertos, la Dirección General de Epidemiología, con base en los ordenamientos aplicables en dicha materia, pone a disposición de la población en general, la información contenida en los Anuarios Estadísticos de Morbilidad 2015-2017, </a:t>
            </a: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así </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como la información referente a los casos asociados a COVID-19 con el propósito de facilitar a todos los usuarios que la requieran, el acceso, uso, reutilización y redistribución de la misma.</a:t>
            </a:r>
          </a:p>
        </p:txBody>
      </p:sp>
      <p:sp>
        <p:nvSpPr>
          <p:cNvPr id="4" name="Título 3"/>
          <p:cNvSpPr txBox="1">
            <a:spLocks/>
          </p:cNvSpPr>
          <p:nvPr/>
        </p:nvSpPr>
        <p:spPr>
          <a:xfrm>
            <a:off x="838200" y="378823"/>
            <a:ext cx="10515600" cy="1311865"/>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lnSpcReduction="10000"/>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Datos Abiertos Dirección General de Epidemiología</a:t>
            </a:r>
            <a:endPar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713911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down)">
                                      <p:cBhvr>
                                        <p:cTn id="10" dur="580">
                                          <p:stCondLst>
                                            <p:cond delay="0"/>
                                          </p:stCondLst>
                                        </p:cTn>
                                        <p:tgtEl>
                                          <p:spTgt spid="3">
                                            <p:txEl>
                                              <p:pRg st="0" end="0"/>
                                            </p:txEl>
                                          </p:spTgt>
                                        </p:tgtEl>
                                      </p:cBhvr>
                                    </p:animEffect>
                                    <p:anim calcmode="lin" valueType="num">
                                      <p:cBhvr>
                                        <p:cTn id="11"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xEl>
                                              <p:pRg st="0" end="0"/>
                                            </p:txEl>
                                          </p:spTgt>
                                        </p:tgtEl>
                                      </p:cBhvr>
                                      <p:to x="100000" y="60000"/>
                                    </p:animScale>
                                    <p:animScale>
                                      <p:cBhvr>
                                        <p:cTn id="17" dur="166" decel="50000">
                                          <p:stCondLst>
                                            <p:cond delay="676"/>
                                          </p:stCondLst>
                                        </p:cTn>
                                        <p:tgtEl>
                                          <p:spTgt spid="3">
                                            <p:txEl>
                                              <p:pRg st="0" end="0"/>
                                            </p:txEl>
                                          </p:spTgt>
                                        </p:tgtEl>
                                      </p:cBhvr>
                                      <p:to x="100000" y="100000"/>
                                    </p:animScale>
                                    <p:animScale>
                                      <p:cBhvr>
                                        <p:cTn id="18" dur="26">
                                          <p:stCondLst>
                                            <p:cond delay="1312"/>
                                          </p:stCondLst>
                                        </p:cTn>
                                        <p:tgtEl>
                                          <p:spTgt spid="3">
                                            <p:txEl>
                                              <p:pRg st="0" end="0"/>
                                            </p:txEl>
                                          </p:spTgt>
                                        </p:tgtEl>
                                      </p:cBhvr>
                                      <p:to x="100000" y="80000"/>
                                    </p:animScale>
                                    <p:animScale>
                                      <p:cBhvr>
                                        <p:cTn id="19" dur="166" decel="50000">
                                          <p:stCondLst>
                                            <p:cond delay="1338"/>
                                          </p:stCondLst>
                                        </p:cTn>
                                        <p:tgtEl>
                                          <p:spTgt spid="3">
                                            <p:txEl>
                                              <p:pRg st="0" end="0"/>
                                            </p:txEl>
                                          </p:spTgt>
                                        </p:tgtEl>
                                      </p:cBhvr>
                                      <p:to x="100000" y="100000"/>
                                    </p:animScale>
                                    <p:animScale>
                                      <p:cBhvr>
                                        <p:cTn id="20" dur="26">
                                          <p:stCondLst>
                                            <p:cond delay="1642"/>
                                          </p:stCondLst>
                                        </p:cTn>
                                        <p:tgtEl>
                                          <p:spTgt spid="3">
                                            <p:txEl>
                                              <p:pRg st="0" end="0"/>
                                            </p:txEl>
                                          </p:spTgt>
                                        </p:tgtEl>
                                      </p:cBhvr>
                                      <p:to x="100000" y="90000"/>
                                    </p:animScale>
                                    <p:animScale>
                                      <p:cBhvr>
                                        <p:cTn id="21" dur="166" decel="50000">
                                          <p:stCondLst>
                                            <p:cond delay="1668"/>
                                          </p:stCondLst>
                                        </p:cTn>
                                        <p:tgtEl>
                                          <p:spTgt spid="3">
                                            <p:txEl>
                                              <p:pRg st="0" end="0"/>
                                            </p:txEl>
                                          </p:spTgt>
                                        </p:tgtEl>
                                      </p:cBhvr>
                                      <p:to x="100000" y="100000"/>
                                    </p:animScale>
                                    <p:animScale>
                                      <p:cBhvr>
                                        <p:cTn id="22" dur="26">
                                          <p:stCondLst>
                                            <p:cond delay="1808"/>
                                          </p:stCondLst>
                                        </p:cTn>
                                        <p:tgtEl>
                                          <p:spTgt spid="3">
                                            <p:txEl>
                                              <p:pRg st="0" end="0"/>
                                            </p:txEl>
                                          </p:spTgt>
                                        </p:tgtEl>
                                      </p:cBhvr>
                                      <p:to x="100000" y="95000"/>
                                    </p:animScale>
                                    <p:animScale>
                                      <p:cBhvr>
                                        <p:cTn id="23" dur="166" decel="50000">
                                          <p:stCondLst>
                                            <p:cond delay="1834"/>
                                          </p:stCondLst>
                                        </p:cTn>
                                        <p:tgtEl>
                                          <p:spTgt spid="3">
                                            <p:txEl>
                                              <p:pRg st="0" end="0"/>
                                            </p:txEl>
                                          </p:spTgt>
                                        </p:tgtEl>
                                      </p:cBhvr>
                                      <p:to x="100000" y="100000"/>
                                    </p:animScale>
                                  </p:childTnLst>
                                </p:cTn>
                              </p:par>
                              <p:par>
                                <p:cTn id="24" presetID="26" presetClass="entr" presetSubtype="0" fill="hold" grpId="0" nodeType="with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wipe(down)">
                                      <p:cBhvr>
                                        <p:cTn id="26" dur="580">
                                          <p:stCondLst>
                                            <p:cond delay="0"/>
                                          </p:stCondLst>
                                        </p:cTn>
                                        <p:tgtEl>
                                          <p:spTgt spid="3">
                                            <p:txEl>
                                              <p:pRg st="2" end="2"/>
                                            </p:txEl>
                                          </p:spTgt>
                                        </p:tgtEl>
                                      </p:cBhvr>
                                    </p:animEffect>
                                    <p:anim calcmode="lin" valueType="num">
                                      <p:cBhvr>
                                        <p:cTn id="27"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32" dur="26">
                                          <p:stCondLst>
                                            <p:cond delay="650"/>
                                          </p:stCondLst>
                                        </p:cTn>
                                        <p:tgtEl>
                                          <p:spTgt spid="3">
                                            <p:txEl>
                                              <p:pRg st="2" end="2"/>
                                            </p:txEl>
                                          </p:spTgt>
                                        </p:tgtEl>
                                      </p:cBhvr>
                                      <p:to x="100000" y="60000"/>
                                    </p:animScale>
                                    <p:animScale>
                                      <p:cBhvr>
                                        <p:cTn id="33" dur="166" decel="50000">
                                          <p:stCondLst>
                                            <p:cond delay="676"/>
                                          </p:stCondLst>
                                        </p:cTn>
                                        <p:tgtEl>
                                          <p:spTgt spid="3">
                                            <p:txEl>
                                              <p:pRg st="2" end="2"/>
                                            </p:txEl>
                                          </p:spTgt>
                                        </p:tgtEl>
                                      </p:cBhvr>
                                      <p:to x="100000" y="100000"/>
                                    </p:animScale>
                                    <p:animScale>
                                      <p:cBhvr>
                                        <p:cTn id="34" dur="26">
                                          <p:stCondLst>
                                            <p:cond delay="1312"/>
                                          </p:stCondLst>
                                        </p:cTn>
                                        <p:tgtEl>
                                          <p:spTgt spid="3">
                                            <p:txEl>
                                              <p:pRg st="2" end="2"/>
                                            </p:txEl>
                                          </p:spTgt>
                                        </p:tgtEl>
                                      </p:cBhvr>
                                      <p:to x="100000" y="80000"/>
                                    </p:animScale>
                                    <p:animScale>
                                      <p:cBhvr>
                                        <p:cTn id="35" dur="166" decel="50000">
                                          <p:stCondLst>
                                            <p:cond delay="1338"/>
                                          </p:stCondLst>
                                        </p:cTn>
                                        <p:tgtEl>
                                          <p:spTgt spid="3">
                                            <p:txEl>
                                              <p:pRg st="2" end="2"/>
                                            </p:txEl>
                                          </p:spTgt>
                                        </p:tgtEl>
                                      </p:cBhvr>
                                      <p:to x="100000" y="100000"/>
                                    </p:animScale>
                                    <p:animScale>
                                      <p:cBhvr>
                                        <p:cTn id="36" dur="26">
                                          <p:stCondLst>
                                            <p:cond delay="1642"/>
                                          </p:stCondLst>
                                        </p:cTn>
                                        <p:tgtEl>
                                          <p:spTgt spid="3">
                                            <p:txEl>
                                              <p:pRg st="2" end="2"/>
                                            </p:txEl>
                                          </p:spTgt>
                                        </p:tgtEl>
                                      </p:cBhvr>
                                      <p:to x="100000" y="90000"/>
                                    </p:animScale>
                                    <p:animScale>
                                      <p:cBhvr>
                                        <p:cTn id="37" dur="166" decel="50000">
                                          <p:stCondLst>
                                            <p:cond delay="1668"/>
                                          </p:stCondLst>
                                        </p:cTn>
                                        <p:tgtEl>
                                          <p:spTgt spid="3">
                                            <p:txEl>
                                              <p:pRg st="2" end="2"/>
                                            </p:txEl>
                                          </p:spTgt>
                                        </p:tgtEl>
                                      </p:cBhvr>
                                      <p:to x="100000" y="100000"/>
                                    </p:animScale>
                                    <p:animScale>
                                      <p:cBhvr>
                                        <p:cTn id="38" dur="26">
                                          <p:stCondLst>
                                            <p:cond delay="1808"/>
                                          </p:stCondLst>
                                        </p:cTn>
                                        <p:tgtEl>
                                          <p:spTgt spid="3">
                                            <p:txEl>
                                              <p:pRg st="2" end="2"/>
                                            </p:txEl>
                                          </p:spTgt>
                                        </p:tgtEl>
                                      </p:cBhvr>
                                      <p:to x="100000" y="95000"/>
                                    </p:animScale>
                                    <p:animScale>
                                      <p:cBhvr>
                                        <p:cTn id="39" dur="166" decel="50000">
                                          <p:stCondLst>
                                            <p:cond delay="1834"/>
                                          </p:stCondLst>
                                        </p:cTn>
                                        <p:tgtEl>
                                          <p:spTgt spid="3">
                                            <p:txEl>
                                              <p:pRg st="2" end="2"/>
                                            </p:txEl>
                                          </p:spTgt>
                                        </p:tgtEl>
                                      </p:cBhvr>
                                      <p:to x="100000" y="100000"/>
                                    </p:animScale>
                                  </p:childTnLst>
                                </p:cTn>
                              </p:par>
                              <p:par>
                                <p:cTn id="40" presetID="26" presetClass="entr" presetSubtype="0" fill="hold" grpId="0" nodeType="with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580">
                                          <p:stCondLst>
                                            <p:cond delay="0"/>
                                          </p:stCondLst>
                                        </p:cTn>
                                        <p:tgtEl>
                                          <p:spTgt spid="4"/>
                                        </p:tgtEl>
                                      </p:cBhvr>
                                    </p:animEffect>
                                    <p:anim calcmode="lin" valueType="num">
                                      <p:cBhvr>
                                        <p:cTn id="43"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48" dur="26">
                                          <p:stCondLst>
                                            <p:cond delay="650"/>
                                          </p:stCondLst>
                                        </p:cTn>
                                        <p:tgtEl>
                                          <p:spTgt spid="4"/>
                                        </p:tgtEl>
                                      </p:cBhvr>
                                      <p:to x="100000" y="60000"/>
                                    </p:animScale>
                                    <p:animScale>
                                      <p:cBhvr>
                                        <p:cTn id="49" dur="166" decel="50000">
                                          <p:stCondLst>
                                            <p:cond delay="676"/>
                                          </p:stCondLst>
                                        </p:cTn>
                                        <p:tgtEl>
                                          <p:spTgt spid="4"/>
                                        </p:tgtEl>
                                      </p:cBhvr>
                                      <p:to x="100000" y="100000"/>
                                    </p:animScale>
                                    <p:animScale>
                                      <p:cBhvr>
                                        <p:cTn id="50" dur="26">
                                          <p:stCondLst>
                                            <p:cond delay="1312"/>
                                          </p:stCondLst>
                                        </p:cTn>
                                        <p:tgtEl>
                                          <p:spTgt spid="4"/>
                                        </p:tgtEl>
                                      </p:cBhvr>
                                      <p:to x="100000" y="80000"/>
                                    </p:animScale>
                                    <p:animScale>
                                      <p:cBhvr>
                                        <p:cTn id="51" dur="166" decel="50000">
                                          <p:stCondLst>
                                            <p:cond delay="1338"/>
                                          </p:stCondLst>
                                        </p:cTn>
                                        <p:tgtEl>
                                          <p:spTgt spid="4"/>
                                        </p:tgtEl>
                                      </p:cBhvr>
                                      <p:to x="100000" y="100000"/>
                                    </p:animScale>
                                    <p:animScale>
                                      <p:cBhvr>
                                        <p:cTn id="52" dur="26">
                                          <p:stCondLst>
                                            <p:cond delay="1642"/>
                                          </p:stCondLst>
                                        </p:cTn>
                                        <p:tgtEl>
                                          <p:spTgt spid="4"/>
                                        </p:tgtEl>
                                      </p:cBhvr>
                                      <p:to x="100000" y="90000"/>
                                    </p:animScale>
                                    <p:animScale>
                                      <p:cBhvr>
                                        <p:cTn id="53" dur="166" decel="50000">
                                          <p:stCondLst>
                                            <p:cond delay="1668"/>
                                          </p:stCondLst>
                                        </p:cTn>
                                        <p:tgtEl>
                                          <p:spTgt spid="4"/>
                                        </p:tgtEl>
                                      </p:cBhvr>
                                      <p:to x="100000" y="100000"/>
                                    </p:animScale>
                                    <p:animScale>
                                      <p:cBhvr>
                                        <p:cTn id="54" dur="26">
                                          <p:stCondLst>
                                            <p:cond delay="1808"/>
                                          </p:stCondLst>
                                        </p:cTn>
                                        <p:tgtEl>
                                          <p:spTgt spid="4"/>
                                        </p:tgtEl>
                                      </p:cBhvr>
                                      <p:to x="100000" y="95000"/>
                                    </p:animScale>
                                    <p:animScale>
                                      <p:cBhvr>
                                        <p:cTn id="55"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stretch>
            <a:fillRect/>
          </a:stretch>
        </p:blipFill>
        <p:spPr>
          <a:xfrm>
            <a:off x="-529" y="-297"/>
            <a:ext cx="12193057" cy="6858594"/>
          </a:xfrm>
          <a:prstGeom prst="rect">
            <a:avLst/>
          </a:prstGeom>
        </p:spPr>
      </p:pic>
      <p:sp>
        <p:nvSpPr>
          <p:cNvPr id="4" name="Título 3"/>
          <p:cNvSpPr>
            <a:spLocks noGrp="1"/>
          </p:cNvSpPr>
          <p:nvPr>
            <p:ph type="title"/>
          </p:nvPr>
        </p:nvSpPr>
        <p:spPr>
          <a:xfrm>
            <a:off x="838200" y="365125"/>
            <a:ext cx="10515600" cy="1325563"/>
          </a:xfr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Variantes</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pic>
        <p:nvPicPr>
          <p:cNvPr id="6" name="Imagen 5"/>
          <p:cNvPicPr>
            <a:picLocks noChangeAspect="1"/>
          </p:cNvPicPr>
          <p:nvPr/>
        </p:nvPicPr>
        <p:blipFill>
          <a:blip r:embed="rId3"/>
          <a:stretch>
            <a:fillRect/>
          </a:stretch>
        </p:blipFill>
        <p:spPr>
          <a:xfrm>
            <a:off x="0" y="166685"/>
            <a:ext cx="1875188" cy="1889425"/>
          </a:xfrm>
          <a:prstGeom prst="rect">
            <a:avLst/>
          </a:prstGeom>
        </p:spPr>
      </p:pic>
      <p:graphicFrame>
        <p:nvGraphicFramePr>
          <p:cNvPr id="2" name="Tabla 1"/>
          <p:cNvGraphicFramePr>
            <a:graphicFrameLocks noGrp="1"/>
          </p:cNvGraphicFramePr>
          <p:nvPr>
            <p:extLst>
              <p:ext uri="{D42A27DB-BD31-4B8C-83A1-F6EECF244321}">
                <p14:modId xmlns:p14="http://schemas.microsoft.com/office/powerpoint/2010/main" val="188617550"/>
              </p:ext>
            </p:extLst>
          </p:nvPr>
        </p:nvGraphicFramePr>
        <p:xfrm>
          <a:off x="2031999" y="2590928"/>
          <a:ext cx="8127999" cy="29667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129407118"/>
                    </a:ext>
                  </a:extLst>
                </a:gridCol>
                <a:gridCol w="2709333">
                  <a:extLst>
                    <a:ext uri="{9D8B030D-6E8A-4147-A177-3AD203B41FA5}">
                      <a16:colId xmlns:a16="http://schemas.microsoft.com/office/drawing/2014/main" val="3679186025"/>
                    </a:ext>
                  </a:extLst>
                </a:gridCol>
                <a:gridCol w="2709333">
                  <a:extLst>
                    <a:ext uri="{9D8B030D-6E8A-4147-A177-3AD203B41FA5}">
                      <a16:colId xmlns:a16="http://schemas.microsoft.com/office/drawing/2014/main" val="294432587"/>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Nombre</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Ubicación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Fecha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105172796"/>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D614G</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Europa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 Julio de 2020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86589867"/>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Clúster</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Dinamarca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El 4 de Noviembre 2020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943304662"/>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Alfa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Reino</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Unido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 Octubre de 2020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082790791"/>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Beta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Nelson Mandela </a:t>
                      </a:r>
                      <a:r>
                        <a:rPr lang="es-MX" sz="1400" b="1" i="1" dirty="0" err="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Bay</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 Octubre de 2020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506463099"/>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Gamma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Japón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El 6 de Enero de 2021</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10998254"/>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Delta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err="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Maharashtra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El 5 de Octubre de 2020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444078250"/>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Delta</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Plus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India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 enero 2021</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7601904"/>
                  </a:ext>
                </a:extLst>
              </a:tr>
            </a:tbl>
          </a:graphicData>
        </a:graphic>
      </p:graphicFrame>
    </p:spTree>
    <p:extLst>
      <p:ext uri="{BB962C8B-B14F-4D97-AF65-F5344CB8AC3E}">
        <p14:creationId xmlns:p14="http://schemas.microsoft.com/office/powerpoint/2010/main" val="3482957869"/>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par>
                                <p:cTn id="21" presetID="16" presetClass="entr" presetSubtype="21" fill="hold" nodeType="with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barn(inVertical)">
                                      <p:cBhvr>
                                        <p:cTn id="23" dur="500"/>
                                        <p:tgtEl>
                                          <p:spTgt spid="3"/>
                                        </p:tgtEl>
                                      </p:cBhvr>
                                    </p:animEffect>
                                  </p:childTnLst>
                                </p:cTn>
                              </p:par>
                              <p:par>
                                <p:cTn id="24" presetID="26"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down)">
                                      <p:cBhvr>
                                        <p:cTn id="26" dur="580">
                                          <p:stCondLst>
                                            <p:cond delay="0"/>
                                          </p:stCondLst>
                                        </p:cTn>
                                        <p:tgtEl>
                                          <p:spTgt spid="6"/>
                                        </p:tgtEl>
                                      </p:cBhvr>
                                    </p:animEffect>
                                    <p:anim calcmode="lin" valueType="num">
                                      <p:cBhvr>
                                        <p:cTn id="27"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32" dur="26">
                                          <p:stCondLst>
                                            <p:cond delay="650"/>
                                          </p:stCondLst>
                                        </p:cTn>
                                        <p:tgtEl>
                                          <p:spTgt spid="6"/>
                                        </p:tgtEl>
                                      </p:cBhvr>
                                      <p:to x="100000" y="60000"/>
                                    </p:animScale>
                                    <p:animScale>
                                      <p:cBhvr>
                                        <p:cTn id="33" dur="166" decel="50000">
                                          <p:stCondLst>
                                            <p:cond delay="676"/>
                                          </p:stCondLst>
                                        </p:cTn>
                                        <p:tgtEl>
                                          <p:spTgt spid="6"/>
                                        </p:tgtEl>
                                      </p:cBhvr>
                                      <p:to x="100000" y="100000"/>
                                    </p:animScale>
                                    <p:animScale>
                                      <p:cBhvr>
                                        <p:cTn id="34" dur="26">
                                          <p:stCondLst>
                                            <p:cond delay="1312"/>
                                          </p:stCondLst>
                                        </p:cTn>
                                        <p:tgtEl>
                                          <p:spTgt spid="6"/>
                                        </p:tgtEl>
                                      </p:cBhvr>
                                      <p:to x="100000" y="80000"/>
                                    </p:animScale>
                                    <p:animScale>
                                      <p:cBhvr>
                                        <p:cTn id="35" dur="166" decel="50000">
                                          <p:stCondLst>
                                            <p:cond delay="1338"/>
                                          </p:stCondLst>
                                        </p:cTn>
                                        <p:tgtEl>
                                          <p:spTgt spid="6"/>
                                        </p:tgtEl>
                                      </p:cBhvr>
                                      <p:to x="100000" y="100000"/>
                                    </p:animScale>
                                    <p:animScale>
                                      <p:cBhvr>
                                        <p:cTn id="36" dur="26">
                                          <p:stCondLst>
                                            <p:cond delay="1642"/>
                                          </p:stCondLst>
                                        </p:cTn>
                                        <p:tgtEl>
                                          <p:spTgt spid="6"/>
                                        </p:tgtEl>
                                      </p:cBhvr>
                                      <p:to x="100000" y="90000"/>
                                    </p:animScale>
                                    <p:animScale>
                                      <p:cBhvr>
                                        <p:cTn id="37" dur="166" decel="50000">
                                          <p:stCondLst>
                                            <p:cond delay="1668"/>
                                          </p:stCondLst>
                                        </p:cTn>
                                        <p:tgtEl>
                                          <p:spTgt spid="6"/>
                                        </p:tgtEl>
                                      </p:cBhvr>
                                      <p:to x="100000" y="100000"/>
                                    </p:animScale>
                                    <p:animScale>
                                      <p:cBhvr>
                                        <p:cTn id="38" dur="26">
                                          <p:stCondLst>
                                            <p:cond delay="1808"/>
                                          </p:stCondLst>
                                        </p:cTn>
                                        <p:tgtEl>
                                          <p:spTgt spid="6"/>
                                        </p:tgtEl>
                                      </p:cBhvr>
                                      <p:to x="100000" y="95000"/>
                                    </p:animScale>
                                    <p:animScale>
                                      <p:cBhvr>
                                        <p:cTn id="39" dur="166" decel="50000">
                                          <p:stCondLst>
                                            <p:cond delay="1834"/>
                                          </p:stCondLst>
                                        </p:cTn>
                                        <p:tgtEl>
                                          <p:spTgt spid="6"/>
                                        </p:tgtEl>
                                      </p:cBhvr>
                                      <p:to x="100000" y="100000"/>
                                    </p:animScale>
                                  </p:childTnLst>
                                </p:cTn>
                              </p:par>
                              <p:par>
                                <p:cTn id="40" presetID="26" presetClass="entr" presetSubtype="0" fill="hold" nodeType="withEffect">
                                  <p:stCondLst>
                                    <p:cond delay="0"/>
                                  </p:stCondLst>
                                  <p:childTnLst>
                                    <p:set>
                                      <p:cBhvr>
                                        <p:cTn id="41" dur="1" fill="hold">
                                          <p:stCondLst>
                                            <p:cond delay="0"/>
                                          </p:stCondLst>
                                        </p:cTn>
                                        <p:tgtEl>
                                          <p:spTgt spid="2"/>
                                        </p:tgtEl>
                                        <p:attrNameLst>
                                          <p:attrName>style.visibility</p:attrName>
                                        </p:attrNameLst>
                                      </p:cBhvr>
                                      <p:to>
                                        <p:strVal val="visible"/>
                                      </p:to>
                                    </p:set>
                                    <p:animEffect transition="in" filter="wipe(down)">
                                      <p:cBhvr>
                                        <p:cTn id="42" dur="580">
                                          <p:stCondLst>
                                            <p:cond delay="0"/>
                                          </p:stCondLst>
                                        </p:cTn>
                                        <p:tgtEl>
                                          <p:spTgt spid="2"/>
                                        </p:tgtEl>
                                      </p:cBhvr>
                                    </p:animEffect>
                                    <p:anim calcmode="lin" valueType="num">
                                      <p:cBhvr>
                                        <p:cTn id="43"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48" dur="26">
                                          <p:stCondLst>
                                            <p:cond delay="650"/>
                                          </p:stCondLst>
                                        </p:cTn>
                                        <p:tgtEl>
                                          <p:spTgt spid="2"/>
                                        </p:tgtEl>
                                      </p:cBhvr>
                                      <p:to x="100000" y="60000"/>
                                    </p:animScale>
                                    <p:animScale>
                                      <p:cBhvr>
                                        <p:cTn id="49" dur="166" decel="50000">
                                          <p:stCondLst>
                                            <p:cond delay="676"/>
                                          </p:stCondLst>
                                        </p:cTn>
                                        <p:tgtEl>
                                          <p:spTgt spid="2"/>
                                        </p:tgtEl>
                                      </p:cBhvr>
                                      <p:to x="100000" y="100000"/>
                                    </p:animScale>
                                    <p:animScale>
                                      <p:cBhvr>
                                        <p:cTn id="50" dur="26">
                                          <p:stCondLst>
                                            <p:cond delay="1312"/>
                                          </p:stCondLst>
                                        </p:cTn>
                                        <p:tgtEl>
                                          <p:spTgt spid="2"/>
                                        </p:tgtEl>
                                      </p:cBhvr>
                                      <p:to x="100000" y="80000"/>
                                    </p:animScale>
                                    <p:animScale>
                                      <p:cBhvr>
                                        <p:cTn id="51" dur="166" decel="50000">
                                          <p:stCondLst>
                                            <p:cond delay="1338"/>
                                          </p:stCondLst>
                                        </p:cTn>
                                        <p:tgtEl>
                                          <p:spTgt spid="2"/>
                                        </p:tgtEl>
                                      </p:cBhvr>
                                      <p:to x="100000" y="100000"/>
                                    </p:animScale>
                                    <p:animScale>
                                      <p:cBhvr>
                                        <p:cTn id="52" dur="26">
                                          <p:stCondLst>
                                            <p:cond delay="1642"/>
                                          </p:stCondLst>
                                        </p:cTn>
                                        <p:tgtEl>
                                          <p:spTgt spid="2"/>
                                        </p:tgtEl>
                                      </p:cBhvr>
                                      <p:to x="100000" y="90000"/>
                                    </p:animScale>
                                    <p:animScale>
                                      <p:cBhvr>
                                        <p:cTn id="53" dur="166" decel="50000">
                                          <p:stCondLst>
                                            <p:cond delay="1668"/>
                                          </p:stCondLst>
                                        </p:cTn>
                                        <p:tgtEl>
                                          <p:spTgt spid="2"/>
                                        </p:tgtEl>
                                      </p:cBhvr>
                                      <p:to x="100000" y="100000"/>
                                    </p:animScale>
                                    <p:animScale>
                                      <p:cBhvr>
                                        <p:cTn id="54" dur="26">
                                          <p:stCondLst>
                                            <p:cond delay="1808"/>
                                          </p:stCondLst>
                                        </p:cTn>
                                        <p:tgtEl>
                                          <p:spTgt spid="2"/>
                                        </p:tgtEl>
                                      </p:cBhvr>
                                      <p:to x="100000" y="95000"/>
                                    </p:animScale>
                                    <p:animScale>
                                      <p:cBhvr>
                                        <p:cTn id="55"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MX"/>
          </a:p>
        </p:txBody>
      </p:sp>
      <p:pic>
        <p:nvPicPr>
          <p:cNvPr id="3" name="Imagen 2"/>
          <p:cNvPicPr>
            <a:picLocks noChangeAspect="1"/>
          </p:cNvPicPr>
          <p:nvPr/>
        </p:nvPicPr>
        <p:blipFill>
          <a:blip r:embed="rId2"/>
          <a:stretch>
            <a:fillRect/>
          </a:stretch>
        </p:blipFill>
        <p:spPr>
          <a:xfrm>
            <a:off x="-529" y="-297"/>
            <a:ext cx="12193057" cy="6858594"/>
          </a:xfrm>
          <a:prstGeom prst="rect">
            <a:avLst/>
          </a:prstGeom>
        </p:spPr>
      </p:pic>
      <p:graphicFrame>
        <p:nvGraphicFramePr>
          <p:cNvPr id="5" name="Tabla 4"/>
          <p:cNvGraphicFramePr>
            <a:graphicFrameLocks noGrp="1"/>
          </p:cNvGraphicFramePr>
          <p:nvPr>
            <p:extLst>
              <p:ext uri="{D42A27DB-BD31-4B8C-83A1-F6EECF244321}">
                <p14:modId xmlns:p14="http://schemas.microsoft.com/office/powerpoint/2010/main" val="2646622257"/>
              </p:ext>
            </p:extLst>
          </p:nvPr>
        </p:nvGraphicFramePr>
        <p:xfrm>
          <a:off x="2031999" y="1945640"/>
          <a:ext cx="8127999" cy="29667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982178011"/>
                    </a:ext>
                  </a:extLst>
                </a:gridCol>
                <a:gridCol w="2709333">
                  <a:extLst>
                    <a:ext uri="{9D8B030D-6E8A-4147-A177-3AD203B41FA5}">
                      <a16:colId xmlns:a16="http://schemas.microsoft.com/office/drawing/2014/main" val="3939375387"/>
                    </a:ext>
                  </a:extLst>
                </a:gridCol>
                <a:gridCol w="2709333">
                  <a:extLst>
                    <a:ext uri="{9D8B030D-6E8A-4147-A177-3AD203B41FA5}">
                      <a16:colId xmlns:a16="http://schemas.microsoft.com/office/drawing/2014/main" val="1910734937"/>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Épsilon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Estados</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Unidos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 Julio 2020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97171955"/>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Zeta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Brasil</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Noviembre de 2020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74037809"/>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Eta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Reino</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Unido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 Diciembre de 2020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67554989"/>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Theta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Filipinas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El 18 de Febrero 2021</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070252722"/>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Lota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Nueva</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York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 Noviembre de 2020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238056571"/>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Kappa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India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 Diciembre</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de 2020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547073753"/>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Lambda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Perú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 Agosto de 2020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396380542"/>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Mu</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Colombia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Enero de 2021</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74052402"/>
                  </a:ext>
                </a:extLst>
              </a:tr>
            </a:tbl>
          </a:graphicData>
        </a:graphic>
      </p:graphicFrame>
      <p:graphicFrame>
        <p:nvGraphicFramePr>
          <p:cNvPr id="6" name="Tabla 5"/>
          <p:cNvGraphicFramePr>
            <a:graphicFrameLocks noGrp="1"/>
          </p:cNvGraphicFramePr>
          <p:nvPr>
            <p:extLst>
              <p:ext uri="{D42A27DB-BD31-4B8C-83A1-F6EECF244321}">
                <p14:modId xmlns:p14="http://schemas.microsoft.com/office/powerpoint/2010/main" val="651090896"/>
              </p:ext>
            </p:extLst>
          </p:nvPr>
        </p:nvGraphicFramePr>
        <p:xfrm>
          <a:off x="2031998" y="4900023"/>
          <a:ext cx="8127999" cy="37084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795429116"/>
                    </a:ext>
                  </a:extLst>
                </a:gridCol>
                <a:gridCol w="2709333">
                  <a:extLst>
                    <a:ext uri="{9D8B030D-6E8A-4147-A177-3AD203B41FA5}">
                      <a16:colId xmlns:a16="http://schemas.microsoft.com/office/drawing/2014/main" val="1878954625"/>
                    </a:ext>
                  </a:extLst>
                </a:gridCol>
                <a:gridCol w="2709333">
                  <a:extLst>
                    <a:ext uri="{9D8B030D-6E8A-4147-A177-3AD203B41FA5}">
                      <a16:colId xmlns:a16="http://schemas.microsoft.com/office/drawing/2014/main" val="3148336074"/>
                    </a:ext>
                  </a:extLst>
                </a:gridCol>
              </a:tblGrid>
              <a:tr h="370840">
                <a:tc>
                  <a:txBody>
                    <a:bodyPr/>
                    <a:lstStyle/>
                    <a:p>
                      <a:r>
                        <a:rPr lang="es-MX" sz="1400" i="1" dirty="0" err="1"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Omicron</a:t>
                      </a:r>
                      <a:endParaRPr lang="es-MX" sz="1400"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Botsuana</a:t>
                      </a:r>
                      <a:endParaRPr lang="es-MX" sz="1400"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26 de noviembre de 2021</a:t>
                      </a:r>
                      <a:endParaRPr lang="es-MX" sz="1400"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75161506"/>
                  </a:ext>
                </a:extLst>
              </a:tr>
            </a:tbl>
          </a:graphicData>
        </a:graphic>
      </p:graphicFrame>
      <p:sp>
        <p:nvSpPr>
          <p:cNvPr id="7"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Variantes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628201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26"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80">
                                          <p:stCondLst>
                                            <p:cond delay="0"/>
                                          </p:stCondLst>
                                        </p:cTn>
                                        <p:tgtEl>
                                          <p:spTgt spid="5"/>
                                        </p:tgtEl>
                                      </p:cBhvr>
                                    </p:animEffect>
                                    <p:anim calcmode="lin" valueType="num">
                                      <p:cBhvr>
                                        <p:cTn id="11"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6" dur="26">
                                          <p:stCondLst>
                                            <p:cond delay="650"/>
                                          </p:stCondLst>
                                        </p:cTn>
                                        <p:tgtEl>
                                          <p:spTgt spid="5"/>
                                        </p:tgtEl>
                                      </p:cBhvr>
                                      <p:to x="100000" y="60000"/>
                                    </p:animScale>
                                    <p:animScale>
                                      <p:cBhvr>
                                        <p:cTn id="17" dur="166" decel="50000">
                                          <p:stCondLst>
                                            <p:cond delay="676"/>
                                          </p:stCondLst>
                                        </p:cTn>
                                        <p:tgtEl>
                                          <p:spTgt spid="5"/>
                                        </p:tgtEl>
                                      </p:cBhvr>
                                      <p:to x="100000" y="100000"/>
                                    </p:animScale>
                                    <p:animScale>
                                      <p:cBhvr>
                                        <p:cTn id="18" dur="26">
                                          <p:stCondLst>
                                            <p:cond delay="1312"/>
                                          </p:stCondLst>
                                        </p:cTn>
                                        <p:tgtEl>
                                          <p:spTgt spid="5"/>
                                        </p:tgtEl>
                                      </p:cBhvr>
                                      <p:to x="100000" y="80000"/>
                                    </p:animScale>
                                    <p:animScale>
                                      <p:cBhvr>
                                        <p:cTn id="19" dur="166" decel="50000">
                                          <p:stCondLst>
                                            <p:cond delay="1338"/>
                                          </p:stCondLst>
                                        </p:cTn>
                                        <p:tgtEl>
                                          <p:spTgt spid="5"/>
                                        </p:tgtEl>
                                      </p:cBhvr>
                                      <p:to x="100000" y="100000"/>
                                    </p:animScale>
                                    <p:animScale>
                                      <p:cBhvr>
                                        <p:cTn id="20" dur="26">
                                          <p:stCondLst>
                                            <p:cond delay="1642"/>
                                          </p:stCondLst>
                                        </p:cTn>
                                        <p:tgtEl>
                                          <p:spTgt spid="5"/>
                                        </p:tgtEl>
                                      </p:cBhvr>
                                      <p:to x="100000" y="90000"/>
                                    </p:animScale>
                                    <p:animScale>
                                      <p:cBhvr>
                                        <p:cTn id="21" dur="166" decel="50000">
                                          <p:stCondLst>
                                            <p:cond delay="1668"/>
                                          </p:stCondLst>
                                        </p:cTn>
                                        <p:tgtEl>
                                          <p:spTgt spid="5"/>
                                        </p:tgtEl>
                                      </p:cBhvr>
                                      <p:to x="100000" y="100000"/>
                                    </p:animScale>
                                    <p:animScale>
                                      <p:cBhvr>
                                        <p:cTn id="22" dur="26">
                                          <p:stCondLst>
                                            <p:cond delay="1808"/>
                                          </p:stCondLst>
                                        </p:cTn>
                                        <p:tgtEl>
                                          <p:spTgt spid="5"/>
                                        </p:tgtEl>
                                      </p:cBhvr>
                                      <p:to x="100000" y="95000"/>
                                    </p:animScale>
                                    <p:animScale>
                                      <p:cBhvr>
                                        <p:cTn id="23" dur="166" decel="50000">
                                          <p:stCondLst>
                                            <p:cond delay="1834"/>
                                          </p:stCondLst>
                                        </p:cTn>
                                        <p:tgtEl>
                                          <p:spTgt spid="5"/>
                                        </p:tgtEl>
                                      </p:cBhvr>
                                      <p:to x="100000" y="100000"/>
                                    </p:animScale>
                                  </p:childTnLst>
                                </p:cTn>
                              </p:par>
                              <p:par>
                                <p:cTn id="24" presetID="26" presetClass="entr" presetSubtype="0"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down)">
                                      <p:cBhvr>
                                        <p:cTn id="26" dur="580">
                                          <p:stCondLst>
                                            <p:cond delay="0"/>
                                          </p:stCondLst>
                                        </p:cTn>
                                        <p:tgtEl>
                                          <p:spTgt spid="7"/>
                                        </p:tgtEl>
                                      </p:cBhvr>
                                    </p:animEffect>
                                    <p:anim calcmode="lin" valueType="num">
                                      <p:cBhvr>
                                        <p:cTn id="27"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32" dur="26">
                                          <p:stCondLst>
                                            <p:cond delay="650"/>
                                          </p:stCondLst>
                                        </p:cTn>
                                        <p:tgtEl>
                                          <p:spTgt spid="7"/>
                                        </p:tgtEl>
                                      </p:cBhvr>
                                      <p:to x="100000" y="60000"/>
                                    </p:animScale>
                                    <p:animScale>
                                      <p:cBhvr>
                                        <p:cTn id="33" dur="166" decel="50000">
                                          <p:stCondLst>
                                            <p:cond delay="676"/>
                                          </p:stCondLst>
                                        </p:cTn>
                                        <p:tgtEl>
                                          <p:spTgt spid="7"/>
                                        </p:tgtEl>
                                      </p:cBhvr>
                                      <p:to x="100000" y="100000"/>
                                    </p:animScale>
                                    <p:animScale>
                                      <p:cBhvr>
                                        <p:cTn id="34" dur="26">
                                          <p:stCondLst>
                                            <p:cond delay="1312"/>
                                          </p:stCondLst>
                                        </p:cTn>
                                        <p:tgtEl>
                                          <p:spTgt spid="7"/>
                                        </p:tgtEl>
                                      </p:cBhvr>
                                      <p:to x="100000" y="80000"/>
                                    </p:animScale>
                                    <p:animScale>
                                      <p:cBhvr>
                                        <p:cTn id="35" dur="166" decel="50000">
                                          <p:stCondLst>
                                            <p:cond delay="1338"/>
                                          </p:stCondLst>
                                        </p:cTn>
                                        <p:tgtEl>
                                          <p:spTgt spid="7"/>
                                        </p:tgtEl>
                                      </p:cBhvr>
                                      <p:to x="100000" y="100000"/>
                                    </p:animScale>
                                    <p:animScale>
                                      <p:cBhvr>
                                        <p:cTn id="36" dur="26">
                                          <p:stCondLst>
                                            <p:cond delay="1642"/>
                                          </p:stCondLst>
                                        </p:cTn>
                                        <p:tgtEl>
                                          <p:spTgt spid="7"/>
                                        </p:tgtEl>
                                      </p:cBhvr>
                                      <p:to x="100000" y="90000"/>
                                    </p:animScale>
                                    <p:animScale>
                                      <p:cBhvr>
                                        <p:cTn id="37" dur="166" decel="50000">
                                          <p:stCondLst>
                                            <p:cond delay="1668"/>
                                          </p:stCondLst>
                                        </p:cTn>
                                        <p:tgtEl>
                                          <p:spTgt spid="7"/>
                                        </p:tgtEl>
                                      </p:cBhvr>
                                      <p:to x="100000" y="100000"/>
                                    </p:animScale>
                                    <p:animScale>
                                      <p:cBhvr>
                                        <p:cTn id="38" dur="26">
                                          <p:stCondLst>
                                            <p:cond delay="1808"/>
                                          </p:stCondLst>
                                        </p:cTn>
                                        <p:tgtEl>
                                          <p:spTgt spid="7"/>
                                        </p:tgtEl>
                                      </p:cBhvr>
                                      <p:to x="100000" y="95000"/>
                                    </p:animScale>
                                    <p:animScale>
                                      <p:cBhvr>
                                        <p:cTn id="39" dur="166" decel="50000">
                                          <p:stCondLst>
                                            <p:cond delay="1834"/>
                                          </p:stCondLst>
                                        </p:cTn>
                                        <p:tgtEl>
                                          <p:spTgt spid="7"/>
                                        </p:tgtEl>
                                      </p:cBhvr>
                                      <p:to x="100000" y="100000"/>
                                    </p:animScale>
                                  </p:childTnLst>
                                </p:cTn>
                              </p:par>
                              <p:par>
                                <p:cTn id="40" presetID="26" presetClass="entr" presetSubtype="0" fill="hold" nodeType="with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wipe(down)">
                                      <p:cBhvr>
                                        <p:cTn id="42" dur="580">
                                          <p:stCondLst>
                                            <p:cond delay="0"/>
                                          </p:stCondLst>
                                        </p:cTn>
                                        <p:tgtEl>
                                          <p:spTgt spid="6"/>
                                        </p:tgtEl>
                                      </p:cBhvr>
                                    </p:animEffect>
                                    <p:anim calcmode="lin" valueType="num">
                                      <p:cBhvr>
                                        <p:cTn id="43"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48" dur="26">
                                          <p:stCondLst>
                                            <p:cond delay="650"/>
                                          </p:stCondLst>
                                        </p:cTn>
                                        <p:tgtEl>
                                          <p:spTgt spid="6"/>
                                        </p:tgtEl>
                                      </p:cBhvr>
                                      <p:to x="100000" y="60000"/>
                                    </p:animScale>
                                    <p:animScale>
                                      <p:cBhvr>
                                        <p:cTn id="49" dur="166" decel="50000">
                                          <p:stCondLst>
                                            <p:cond delay="676"/>
                                          </p:stCondLst>
                                        </p:cTn>
                                        <p:tgtEl>
                                          <p:spTgt spid="6"/>
                                        </p:tgtEl>
                                      </p:cBhvr>
                                      <p:to x="100000" y="100000"/>
                                    </p:animScale>
                                    <p:animScale>
                                      <p:cBhvr>
                                        <p:cTn id="50" dur="26">
                                          <p:stCondLst>
                                            <p:cond delay="1312"/>
                                          </p:stCondLst>
                                        </p:cTn>
                                        <p:tgtEl>
                                          <p:spTgt spid="6"/>
                                        </p:tgtEl>
                                      </p:cBhvr>
                                      <p:to x="100000" y="80000"/>
                                    </p:animScale>
                                    <p:animScale>
                                      <p:cBhvr>
                                        <p:cTn id="51" dur="166" decel="50000">
                                          <p:stCondLst>
                                            <p:cond delay="1338"/>
                                          </p:stCondLst>
                                        </p:cTn>
                                        <p:tgtEl>
                                          <p:spTgt spid="6"/>
                                        </p:tgtEl>
                                      </p:cBhvr>
                                      <p:to x="100000" y="100000"/>
                                    </p:animScale>
                                    <p:animScale>
                                      <p:cBhvr>
                                        <p:cTn id="52" dur="26">
                                          <p:stCondLst>
                                            <p:cond delay="1642"/>
                                          </p:stCondLst>
                                        </p:cTn>
                                        <p:tgtEl>
                                          <p:spTgt spid="6"/>
                                        </p:tgtEl>
                                      </p:cBhvr>
                                      <p:to x="100000" y="90000"/>
                                    </p:animScale>
                                    <p:animScale>
                                      <p:cBhvr>
                                        <p:cTn id="53" dur="166" decel="50000">
                                          <p:stCondLst>
                                            <p:cond delay="1668"/>
                                          </p:stCondLst>
                                        </p:cTn>
                                        <p:tgtEl>
                                          <p:spTgt spid="6"/>
                                        </p:tgtEl>
                                      </p:cBhvr>
                                      <p:to x="100000" y="100000"/>
                                    </p:animScale>
                                    <p:animScale>
                                      <p:cBhvr>
                                        <p:cTn id="54" dur="26">
                                          <p:stCondLst>
                                            <p:cond delay="1808"/>
                                          </p:stCondLst>
                                        </p:cTn>
                                        <p:tgtEl>
                                          <p:spTgt spid="6"/>
                                        </p:tgtEl>
                                      </p:cBhvr>
                                      <p:to x="100000" y="95000"/>
                                    </p:animScale>
                                    <p:animScale>
                                      <p:cBhvr>
                                        <p:cTn id="55"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270" y="0"/>
            <a:ext cx="12192000" cy="6858000"/>
          </a:xfrm>
          <a:prstGeom prst="rect">
            <a:avLst/>
          </a:prstGeom>
          <a:ln>
            <a:noFill/>
          </a:ln>
          <a:effectLst>
            <a:outerShdw blurRad="292100" dist="139700" dir="2700000" algn="tl" rotWithShape="0">
              <a:srgbClr val="333333">
                <a:alpha val="65000"/>
              </a:srgbClr>
            </a:outerShdw>
          </a:effectLst>
        </p:spPr>
      </p:pic>
      <p:sp>
        <p:nvSpPr>
          <p:cNvPr id="3"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graphicFrame>
        <p:nvGraphicFramePr>
          <p:cNvPr id="4" name="Tabla 3"/>
          <p:cNvGraphicFramePr>
            <a:graphicFrameLocks noGrp="1"/>
          </p:cNvGraphicFramePr>
          <p:nvPr>
            <p:extLst>
              <p:ext uri="{D42A27DB-BD31-4B8C-83A1-F6EECF244321}">
                <p14:modId xmlns:p14="http://schemas.microsoft.com/office/powerpoint/2010/main" val="1863636961"/>
              </p:ext>
            </p:extLst>
          </p:nvPr>
        </p:nvGraphicFramePr>
        <p:xfrm>
          <a:off x="2031999" y="2316192"/>
          <a:ext cx="8128000" cy="29667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085067675"/>
                    </a:ext>
                  </a:extLst>
                </a:gridCol>
                <a:gridCol w="4064000">
                  <a:extLst>
                    <a:ext uri="{9D8B030D-6E8A-4147-A177-3AD203B41FA5}">
                      <a16:colId xmlns:a16="http://schemas.microsoft.com/office/drawing/2014/main" val="36687281"/>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Sonora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100%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392538228"/>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Campeche</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99%</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85354867"/>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Tamaulipas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99%</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051427435"/>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Hidalgo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25154387"/>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Durango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99%</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24794560"/>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Guerrero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78990813"/>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Ciudad de México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93%</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971095800"/>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Nayarit</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92%</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45077866"/>
                  </a:ext>
                </a:extLst>
              </a:tr>
            </a:tbl>
          </a:graphicData>
        </a:graphic>
      </p:graphicFrame>
      <p:pic>
        <p:nvPicPr>
          <p:cNvPr id="5" name="Imagen 4"/>
          <p:cNvPicPr>
            <a:picLocks noChangeAspect="1"/>
          </p:cNvPicPr>
          <p:nvPr/>
        </p:nvPicPr>
        <p:blipFill>
          <a:blip r:embed="rId3"/>
          <a:stretch>
            <a:fillRect/>
          </a:stretch>
        </p:blipFill>
        <p:spPr>
          <a:xfrm>
            <a:off x="261314" y="4748850"/>
            <a:ext cx="1875188" cy="1889425"/>
          </a:xfrm>
          <a:prstGeom prst="rect">
            <a:avLst/>
          </a:prstGeom>
        </p:spPr>
      </p:pic>
    </p:spTree>
    <p:extLst>
      <p:ext uri="{BB962C8B-B14F-4D97-AF65-F5344CB8AC3E}">
        <p14:creationId xmlns:p14="http://schemas.microsoft.com/office/powerpoint/2010/main" val="1098895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80">
                                          <p:stCondLst>
                                            <p:cond delay="0"/>
                                          </p:stCondLst>
                                        </p:cTn>
                                        <p:tgtEl>
                                          <p:spTgt spid="3"/>
                                        </p:tgtEl>
                                      </p:cBhvr>
                                    </p:animEffect>
                                    <p:anim calcmode="lin" valueType="num">
                                      <p:cBhvr>
                                        <p:cTn id="1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gtEl>
                                      </p:cBhvr>
                                      <p:to x="100000" y="60000"/>
                                    </p:animScale>
                                    <p:animScale>
                                      <p:cBhvr>
                                        <p:cTn id="17" dur="166" decel="50000">
                                          <p:stCondLst>
                                            <p:cond delay="676"/>
                                          </p:stCondLst>
                                        </p:cTn>
                                        <p:tgtEl>
                                          <p:spTgt spid="3"/>
                                        </p:tgtEl>
                                      </p:cBhvr>
                                      <p:to x="100000" y="100000"/>
                                    </p:animScale>
                                    <p:animScale>
                                      <p:cBhvr>
                                        <p:cTn id="18" dur="26">
                                          <p:stCondLst>
                                            <p:cond delay="1312"/>
                                          </p:stCondLst>
                                        </p:cTn>
                                        <p:tgtEl>
                                          <p:spTgt spid="3"/>
                                        </p:tgtEl>
                                      </p:cBhvr>
                                      <p:to x="100000" y="80000"/>
                                    </p:animScale>
                                    <p:animScale>
                                      <p:cBhvr>
                                        <p:cTn id="19" dur="166" decel="50000">
                                          <p:stCondLst>
                                            <p:cond delay="1338"/>
                                          </p:stCondLst>
                                        </p:cTn>
                                        <p:tgtEl>
                                          <p:spTgt spid="3"/>
                                        </p:tgtEl>
                                      </p:cBhvr>
                                      <p:to x="100000" y="100000"/>
                                    </p:animScale>
                                    <p:animScale>
                                      <p:cBhvr>
                                        <p:cTn id="20" dur="26">
                                          <p:stCondLst>
                                            <p:cond delay="1642"/>
                                          </p:stCondLst>
                                        </p:cTn>
                                        <p:tgtEl>
                                          <p:spTgt spid="3"/>
                                        </p:tgtEl>
                                      </p:cBhvr>
                                      <p:to x="100000" y="90000"/>
                                    </p:animScale>
                                    <p:animScale>
                                      <p:cBhvr>
                                        <p:cTn id="21" dur="166" decel="50000">
                                          <p:stCondLst>
                                            <p:cond delay="1668"/>
                                          </p:stCondLst>
                                        </p:cTn>
                                        <p:tgtEl>
                                          <p:spTgt spid="3"/>
                                        </p:tgtEl>
                                      </p:cBhvr>
                                      <p:to x="100000" y="100000"/>
                                    </p:animScale>
                                    <p:animScale>
                                      <p:cBhvr>
                                        <p:cTn id="22" dur="26">
                                          <p:stCondLst>
                                            <p:cond delay="1808"/>
                                          </p:stCondLst>
                                        </p:cTn>
                                        <p:tgtEl>
                                          <p:spTgt spid="3"/>
                                        </p:tgtEl>
                                      </p:cBhvr>
                                      <p:to x="100000" y="95000"/>
                                    </p:animScale>
                                    <p:animScale>
                                      <p:cBhvr>
                                        <p:cTn id="23" dur="166" decel="50000">
                                          <p:stCondLst>
                                            <p:cond delay="1834"/>
                                          </p:stCondLst>
                                        </p:cTn>
                                        <p:tgtEl>
                                          <p:spTgt spid="3"/>
                                        </p:tgtEl>
                                      </p:cBhvr>
                                      <p:to x="100000" y="100000"/>
                                    </p:animScale>
                                  </p:childTnLst>
                                </p:cTn>
                              </p:par>
                              <p:par>
                                <p:cTn id="24" presetID="26"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down)">
                                      <p:cBhvr>
                                        <p:cTn id="26" dur="580">
                                          <p:stCondLst>
                                            <p:cond delay="0"/>
                                          </p:stCondLst>
                                        </p:cTn>
                                        <p:tgtEl>
                                          <p:spTgt spid="5"/>
                                        </p:tgtEl>
                                      </p:cBhvr>
                                    </p:animEffect>
                                    <p:anim calcmode="lin" valueType="num">
                                      <p:cBhvr>
                                        <p:cTn id="27"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32" dur="26">
                                          <p:stCondLst>
                                            <p:cond delay="650"/>
                                          </p:stCondLst>
                                        </p:cTn>
                                        <p:tgtEl>
                                          <p:spTgt spid="5"/>
                                        </p:tgtEl>
                                      </p:cBhvr>
                                      <p:to x="100000" y="60000"/>
                                    </p:animScale>
                                    <p:animScale>
                                      <p:cBhvr>
                                        <p:cTn id="33" dur="166" decel="50000">
                                          <p:stCondLst>
                                            <p:cond delay="676"/>
                                          </p:stCondLst>
                                        </p:cTn>
                                        <p:tgtEl>
                                          <p:spTgt spid="5"/>
                                        </p:tgtEl>
                                      </p:cBhvr>
                                      <p:to x="100000" y="100000"/>
                                    </p:animScale>
                                    <p:animScale>
                                      <p:cBhvr>
                                        <p:cTn id="34" dur="26">
                                          <p:stCondLst>
                                            <p:cond delay="1312"/>
                                          </p:stCondLst>
                                        </p:cTn>
                                        <p:tgtEl>
                                          <p:spTgt spid="5"/>
                                        </p:tgtEl>
                                      </p:cBhvr>
                                      <p:to x="100000" y="80000"/>
                                    </p:animScale>
                                    <p:animScale>
                                      <p:cBhvr>
                                        <p:cTn id="35" dur="166" decel="50000">
                                          <p:stCondLst>
                                            <p:cond delay="1338"/>
                                          </p:stCondLst>
                                        </p:cTn>
                                        <p:tgtEl>
                                          <p:spTgt spid="5"/>
                                        </p:tgtEl>
                                      </p:cBhvr>
                                      <p:to x="100000" y="100000"/>
                                    </p:animScale>
                                    <p:animScale>
                                      <p:cBhvr>
                                        <p:cTn id="36" dur="26">
                                          <p:stCondLst>
                                            <p:cond delay="1642"/>
                                          </p:stCondLst>
                                        </p:cTn>
                                        <p:tgtEl>
                                          <p:spTgt spid="5"/>
                                        </p:tgtEl>
                                      </p:cBhvr>
                                      <p:to x="100000" y="90000"/>
                                    </p:animScale>
                                    <p:animScale>
                                      <p:cBhvr>
                                        <p:cTn id="37" dur="166" decel="50000">
                                          <p:stCondLst>
                                            <p:cond delay="1668"/>
                                          </p:stCondLst>
                                        </p:cTn>
                                        <p:tgtEl>
                                          <p:spTgt spid="5"/>
                                        </p:tgtEl>
                                      </p:cBhvr>
                                      <p:to x="100000" y="100000"/>
                                    </p:animScale>
                                    <p:animScale>
                                      <p:cBhvr>
                                        <p:cTn id="38" dur="26">
                                          <p:stCondLst>
                                            <p:cond delay="1808"/>
                                          </p:stCondLst>
                                        </p:cTn>
                                        <p:tgtEl>
                                          <p:spTgt spid="5"/>
                                        </p:tgtEl>
                                      </p:cBhvr>
                                      <p:to x="100000" y="95000"/>
                                    </p:animScale>
                                    <p:animScale>
                                      <p:cBhvr>
                                        <p:cTn id="39" dur="166" decel="50000">
                                          <p:stCondLst>
                                            <p:cond delay="1834"/>
                                          </p:stCondLst>
                                        </p:cTn>
                                        <p:tgtEl>
                                          <p:spTgt spid="5"/>
                                        </p:tgtEl>
                                      </p:cBhvr>
                                      <p:to x="100000" y="100000"/>
                                    </p:animScale>
                                  </p:childTnLst>
                                </p:cTn>
                              </p:par>
                              <p:par>
                                <p:cTn id="40" presetID="26" presetClass="entr" presetSubtype="0" fill="hold" nodeType="with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580">
                                          <p:stCondLst>
                                            <p:cond delay="0"/>
                                          </p:stCondLst>
                                        </p:cTn>
                                        <p:tgtEl>
                                          <p:spTgt spid="4"/>
                                        </p:tgtEl>
                                      </p:cBhvr>
                                    </p:animEffect>
                                    <p:anim calcmode="lin" valueType="num">
                                      <p:cBhvr>
                                        <p:cTn id="43"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48" dur="26">
                                          <p:stCondLst>
                                            <p:cond delay="650"/>
                                          </p:stCondLst>
                                        </p:cTn>
                                        <p:tgtEl>
                                          <p:spTgt spid="4"/>
                                        </p:tgtEl>
                                      </p:cBhvr>
                                      <p:to x="100000" y="60000"/>
                                    </p:animScale>
                                    <p:animScale>
                                      <p:cBhvr>
                                        <p:cTn id="49" dur="166" decel="50000">
                                          <p:stCondLst>
                                            <p:cond delay="676"/>
                                          </p:stCondLst>
                                        </p:cTn>
                                        <p:tgtEl>
                                          <p:spTgt spid="4"/>
                                        </p:tgtEl>
                                      </p:cBhvr>
                                      <p:to x="100000" y="100000"/>
                                    </p:animScale>
                                    <p:animScale>
                                      <p:cBhvr>
                                        <p:cTn id="50" dur="26">
                                          <p:stCondLst>
                                            <p:cond delay="1312"/>
                                          </p:stCondLst>
                                        </p:cTn>
                                        <p:tgtEl>
                                          <p:spTgt spid="4"/>
                                        </p:tgtEl>
                                      </p:cBhvr>
                                      <p:to x="100000" y="80000"/>
                                    </p:animScale>
                                    <p:animScale>
                                      <p:cBhvr>
                                        <p:cTn id="51" dur="166" decel="50000">
                                          <p:stCondLst>
                                            <p:cond delay="1338"/>
                                          </p:stCondLst>
                                        </p:cTn>
                                        <p:tgtEl>
                                          <p:spTgt spid="4"/>
                                        </p:tgtEl>
                                      </p:cBhvr>
                                      <p:to x="100000" y="100000"/>
                                    </p:animScale>
                                    <p:animScale>
                                      <p:cBhvr>
                                        <p:cTn id="52" dur="26">
                                          <p:stCondLst>
                                            <p:cond delay="1642"/>
                                          </p:stCondLst>
                                        </p:cTn>
                                        <p:tgtEl>
                                          <p:spTgt spid="4"/>
                                        </p:tgtEl>
                                      </p:cBhvr>
                                      <p:to x="100000" y="90000"/>
                                    </p:animScale>
                                    <p:animScale>
                                      <p:cBhvr>
                                        <p:cTn id="53" dur="166" decel="50000">
                                          <p:stCondLst>
                                            <p:cond delay="1668"/>
                                          </p:stCondLst>
                                        </p:cTn>
                                        <p:tgtEl>
                                          <p:spTgt spid="4"/>
                                        </p:tgtEl>
                                      </p:cBhvr>
                                      <p:to x="100000" y="100000"/>
                                    </p:animScale>
                                    <p:animScale>
                                      <p:cBhvr>
                                        <p:cTn id="54" dur="26">
                                          <p:stCondLst>
                                            <p:cond delay="1808"/>
                                          </p:stCondLst>
                                        </p:cTn>
                                        <p:tgtEl>
                                          <p:spTgt spid="4"/>
                                        </p:tgtEl>
                                      </p:cBhvr>
                                      <p:to x="100000" y="95000"/>
                                    </p:animScale>
                                    <p:animScale>
                                      <p:cBhvr>
                                        <p:cTn id="55"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270" y="0"/>
            <a:ext cx="12192000" cy="6858000"/>
          </a:xfrm>
          <a:prstGeom prst="rect">
            <a:avLst/>
          </a:prstGeom>
          <a:ln>
            <a:noFill/>
          </a:ln>
          <a:effectLst>
            <a:outerShdw blurRad="292100" dist="139700" dir="2700000" algn="tl" rotWithShape="0">
              <a:srgbClr val="333333">
                <a:alpha val="65000"/>
              </a:srgbClr>
            </a:outerShdw>
          </a:effectLst>
        </p:spPr>
      </p:pic>
      <p:sp>
        <p:nvSpPr>
          <p:cNvPr id="3"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graphicFrame>
        <p:nvGraphicFramePr>
          <p:cNvPr id="4" name="Tabla 3"/>
          <p:cNvGraphicFramePr>
            <a:graphicFrameLocks noGrp="1"/>
          </p:cNvGraphicFramePr>
          <p:nvPr>
            <p:extLst>
              <p:ext uri="{D42A27DB-BD31-4B8C-83A1-F6EECF244321}">
                <p14:modId xmlns:p14="http://schemas.microsoft.com/office/powerpoint/2010/main" val="3460514963"/>
              </p:ext>
            </p:extLst>
          </p:nvPr>
        </p:nvGraphicFramePr>
        <p:xfrm>
          <a:off x="2031999" y="3058160"/>
          <a:ext cx="8128000" cy="7416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126445467"/>
                    </a:ext>
                  </a:extLst>
                </a:gridCol>
                <a:gridCol w="4064000">
                  <a:extLst>
                    <a:ext uri="{9D8B030D-6E8A-4147-A177-3AD203B41FA5}">
                      <a16:colId xmlns:a16="http://schemas.microsoft.com/office/drawing/2014/main" val="1305992123"/>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Veracruz</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99048548"/>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Nuevo León</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463411217"/>
                  </a:ext>
                </a:extLst>
              </a:tr>
            </a:tbl>
          </a:graphicData>
        </a:graphic>
      </p:graphicFrame>
    </p:spTree>
    <p:extLst>
      <p:ext uri="{BB962C8B-B14F-4D97-AF65-F5344CB8AC3E}">
        <p14:creationId xmlns:p14="http://schemas.microsoft.com/office/powerpoint/2010/main" val="1082095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80">
                                          <p:stCondLst>
                                            <p:cond delay="0"/>
                                          </p:stCondLst>
                                        </p:cTn>
                                        <p:tgtEl>
                                          <p:spTgt spid="3"/>
                                        </p:tgtEl>
                                      </p:cBhvr>
                                    </p:animEffect>
                                    <p:anim calcmode="lin" valueType="num">
                                      <p:cBhvr>
                                        <p:cTn id="1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gtEl>
                                      </p:cBhvr>
                                      <p:to x="100000" y="60000"/>
                                    </p:animScale>
                                    <p:animScale>
                                      <p:cBhvr>
                                        <p:cTn id="17" dur="166" decel="50000">
                                          <p:stCondLst>
                                            <p:cond delay="676"/>
                                          </p:stCondLst>
                                        </p:cTn>
                                        <p:tgtEl>
                                          <p:spTgt spid="3"/>
                                        </p:tgtEl>
                                      </p:cBhvr>
                                      <p:to x="100000" y="100000"/>
                                    </p:animScale>
                                    <p:animScale>
                                      <p:cBhvr>
                                        <p:cTn id="18" dur="26">
                                          <p:stCondLst>
                                            <p:cond delay="1312"/>
                                          </p:stCondLst>
                                        </p:cTn>
                                        <p:tgtEl>
                                          <p:spTgt spid="3"/>
                                        </p:tgtEl>
                                      </p:cBhvr>
                                      <p:to x="100000" y="80000"/>
                                    </p:animScale>
                                    <p:animScale>
                                      <p:cBhvr>
                                        <p:cTn id="19" dur="166" decel="50000">
                                          <p:stCondLst>
                                            <p:cond delay="1338"/>
                                          </p:stCondLst>
                                        </p:cTn>
                                        <p:tgtEl>
                                          <p:spTgt spid="3"/>
                                        </p:tgtEl>
                                      </p:cBhvr>
                                      <p:to x="100000" y="100000"/>
                                    </p:animScale>
                                    <p:animScale>
                                      <p:cBhvr>
                                        <p:cTn id="20" dur="26">
                                          <p:stCondLst>
                                            <p:cond delay="1642"/>
                                          </p:stCondLst>
                                        </p:cTn>
                                        <p:tgtEl>
                                          <p:spTgt spid="3"/>
                                        </p:tgtEl>
                                      </p:cBhvr>
                                      <p:to x="100000" y="90000"/>
                                    </p:animScale>
                                    <p:animScale>
                                      <p:cBhvr>
                                        <p:cTn id="21" dur="166" decel="50000">
                                          <p:stCondLst>
                                            <p:cond delay="1668"/>
                                          </p:stCondLst>
                                        </p:cTn>
                                        <p:tgtEl>
                                          <p:spTgt spid="3"/>
                                        </p:tgtEl>
                                      </p:cBhvr>
                                      <p:to x="100000" y="100000"/>
                                    </p:animScale>
                                    <p:animScale>
                                      <p:cBhvr>
                                        <p:cTn id="22" dur="26">
                                          <p:stCondLst>
                                            <p:cond delay="1808"/>
                                          </p:stCondLst>
                                        </p:cTn>
                                        <p:tgtEl>
                                          <p:spTgt spid="3"/>
                                        </p:tgtEl>
                                      </p:cBhvr>
                                      <p:to x="100000" y="95000"/>
                                    </p:animScale>
                                    <p:animScale>
                                      <p:cBhvr>
                                        <p:cTn id="23" dur="166" decel="50000">
                                          <p:stCondLst>
                                            <p:cond delay="1834"/>
                                          </p:stCondLst>
                                        </p:cTn>
                                        <p:tgtEl>
                                          <p:spTgt spid="3"/>
                                        </p:tgtEl>
                                      </p:cBhvr>
                                      <p:to x="100000" y="100000"/>
                                    </p:animScale>
                                  </p:childTnLst>
                                </p:cTn>
                              </p:par>
                            </p:childTnLst>
                          </p:cTn>
                        </p:par>
                        <p:par>
                          <p:cTn id="24" fill="hold">
                            <p:stCondLst>
                              <p:cond delay="2000"/>
                            </p:stCondLst>
                            <p:childTnLst>
                              <p:par>
                                <p:cTn id="25" presetID="26"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down)">
                                      <p:cBhvr>
                                        <p:cTn id="27" dur="580">
                                          <p:stCondLst>
                                            <p:cond delay="0"/>
                                          </p:stCondLst>
                                        </p:cTn>
                                        <p:tgtEl>
                                          <p:spTgt spid="4"/>
                                        </p:tgtEl>
                                      </p:cBhvr>
                                    </p:animEffect>
                                    <p:anim calcmode="lin" valueType="num">
                                      <p:cBhvr>
                                        <p:cTn id="2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3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3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3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33" dur="26">
                                          <p:stCondLst>
                                            <p:cond delay="650"/>
                                          </p:stCondLst>
                                        </p:cTn>
                                        <p:tgtEl>
                                          <p:spTgt spid="4"/>
                                        </p:tgtEl>
                                      </p:cBhvr>
                                      <p:to x="100000" y="60000"/>
                                    </p:animScale>
                                    <p:animScale>
                                      <p:cBhvr>
                                        <p:cTn id="34" dur="166" decel="50000">
                                          <p:stCondLst>
                                            <p:cond delay="676"/>
                                          </p:stCondLst>
                                        </p:cTn>
                                        <p:tgtEl>
                                          <p:spTgt spid="4"/>
                                        </p:tgtEl>
                                      </p:cBhvr>
                                      <p:to x="100000" y="100000"/>
                                    </p:animScale>
                                    <p:animScale>
                                      <p:cBhvr>
                                        <p:cTn id="35" dur="26">
                                          <p:stCondLst>
                                            <p:cond delay="1312"/>
                                          </p:stCondLst>
                                        </p:cTn>
                                        <p:tgtEl>
                                          <p:spTgt spid="4"/>
                                        </p:tgtEl>
                                      </p:cBhvr>
                                      <p:to x="100000" y="80000"/>
                                    </p:animScale>
                                    <p:animScale>
                                      <p:cBhvr>
                                        <p:cTn id="36" dur="166" decel="50000">
                                          <p:stCondLst>
                                            <p:cond delay="1338"/>
                                          </p:stCondLst>
                                        </p:cTn>
                                        <p:tgtEl>
                                          <p:spTgt spid="4"/>
                                        </p:tgtEl>
                                      </p:cBhvr>
                                      <p:to x="100000" y="100000"/>
                                    </p:animScale>
                                    <p:animScale>
                                      <p:cBhvr>
                                        <p:cTn id="37" dur="26">
                                          <p:stCondLst>
                                            <p:cond delay="1642"/>
                                          </p:stCondLst>
                                        </p:cTn>
                                        <p:tgtEl>
                                          <p:spTgt spid="4"/>
                                        </p:tgtEl>
                                      </p:cBhvr>
                                      <p:to x="100000" y="90000"/>
                                    </p:animScale>
                                    <p:animScale>
                                      <p:cBhvr>
                                        <p:cTn id="38" dur="166" decel="50000">
                                          <p:stCondLst>
                                            <p:cond delay="1668"/>
                                          </p:stCondLst>
                                        </p:cTn>
                                        <p:tgtEl>
                                          <p:spTgt spid="4"/>
                                        </p:tgtEl>
                                      </p:cBhvr>
                                      <p:to x="100000" y="100000"/>
                                    </p:animScale>
                                    <p:animScale>
                                      <p:cBhvr>
                                        <p:cTn id="39" dur="26">
                                          <p:stCondLst>
                                            <p:cond delay="1808"/>
                                          </p:stCondLst>
                                        </p:cTn>
                                        <p:tgtEl>
                                          <p:spTgt spid="4"/>
                                        </p:tgtEl>
                                      </p:cBhvr>
                                      <p:to x="100000" y="95000"/>
                                    </p:animScale>
                                    <p:animScale>
                                      <p:cBhvr>
                                        <p:cTn id="40"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sp>
        <p:nvSpPr>
          <p:cNvPr id="3"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graphicFrame>
        <p:nvGraphicFramePr>
          <p:cNvPr id="4" name="Tabla 3"/>
          <p:cNvGraphicFramePr>
            <a:graphicFrameLocks noGrp="1"/>
          </p:cNvGraphicFramePr>
          <p:nvPr>
            <p:extLst>
              <p:ext uri="{D42A27DB-BD31-4B8C-83A1-F6EECF244321}">
                <p14:modId xmlns:p14="http://schemas.microsoft.com/office/powerpoint/2010/main" val="1201123146"/>
              </p:ext>
            </p:extLst>
          </p:nvPr>
        </p:nvGraphicFramePr>
        <p:xfrm>
          <a:off x="2031999" y="2455701"/>
          <a:ext cx="8128000" cy="7416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952527533"/>
                    </a:ext>
                  </a:extLst>
                </a:gridCol>
                <a:gridCol w="4064000">
                  <a:extLst>
                    <a:ext uri="{9D8B030D-6E8A-4147-A177-3AD203B41FA5}">
                      <a16:colId xmlns:a16="http://schemas.microsoft.com/office/drawing/2014/main" val="2563665799"/>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Hospitalizados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Ambulatorios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465975397"/>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15.51%</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84.49%</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458508400"/>
                  </a:ext>
                </a:extLst>
              </a:tr>
            </a:tbl>
          </a:graphicData>
        </a:graphic>
      </p:graphicFrame>
      <p:graphicFrame>
        <p:nvGraphicFramePr>
          <p:cNvPr id="6" name="Tabla 5"/>
          <p:cNvGraphicFramePr>
            <a:graphicFrameLocks noGrp="1"/>
          </p:cNvGraphicFramePr>
          <p:nvPr>
            <p:extLst>
              <p:ext uri="{D42A27DB-BD31-4B8C-83A1-F6EECF244321}">
                <p14:modId xmlns:p14="http://schemas.microsoft.com/office/powerpoint/2010/main" val="2632110466"/>
              </p:ext>
            </p:extLst>
          </p:nvPr>
        </p:nvGraphicFramePr>
        <p:xfrm>
          <a:off x="2031999" y="3722271"/>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3737524635"/>
                    </a:ext>
                  </a:extLst>
                </a:gridCol>
                <a:gridCol w="2032000">
                  <a:extLst>
                    <a:ext uri="{9D8B030D-6E8A-4147-A177-3AD203B41FA5}">
                      <a16:colId xmlns:a16="http://schemas.microsoft.com/office/drawing/2014/main" val="1217723752"/>
                    </a:ext>
                  </a:extLst>
                </a:gridCol>
                <a:gridCol w="2032000">
                  <a:extLst>
                    <a:ext uri="{9D8B030D-6E8A-4147-A177-3AD203B41FA5}">
                      <a16:colId xmlns:a16="http://schemas.microsoft.com/office/drawing/2014/main" val="803026518"/>
                    </a:ext>
                  </a:extLst>
                </a:gridCol>
                <a:gridCol w="2032000">
                  <a:extLst>
                    <a:ext uri="{9D8B030D-6E8A-4147-A177-3AD203B41FA5}">
                      <a16:colId xmlns:a16="http://schemas.microsoft.com/office/drawing/2014/main" val="3517504520"/>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Hipertensión</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Obesidad</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Diabetes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Tabaquismo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304393837"/>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14.43%</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12.13%</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11.12%</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6.58%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954264740"/>
                  </a:ext>
                </a:extLst>
              </a:tr>
            </a:tbl>
          </a:graphicData>
        </a:graphic>
      </p:graphicFrame>
      <p:pic>
        <p:nvPicPr>
          <p:cNvPr id="7" name="Imagen 6"/>
          <p:cNvPicPr>
            <a:picLocks noChangeAspect="1"/>
          </p:cNvPicPr>
          <p:nvPr/>
        </p:nvPicPr>
        <p:blipFill>
          <a:blip r:embed="rId3"/>
          <a:stretch>
            <a:fillRect/>
          </a:stretch>
        </p:blipFill>
        <p:spPr>
          <a:xfrm>
            <a:off x="261314" y="4748850"/>
            <a:ext cx="1875188" cy="1889425"/>
          </a:xfrm>
          <a:prstGeom prst="rect">
            <a:avLst/>
          </a:prstGeom>
        </p:spPr>
      </p:pic>
    </p:spTree>
    <p:extLst>
      <p:ext uri="{BB962C8B-B14F-4D97-AF65-F5344CB8AC3E}">
        <p14:creationId xmlns:p14="http://schemas.microsoft.com/office/powerpoint/2010/main" val="3933267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80">
                                          <p:stCondLst>
                                            <p:cond delay="0"/>
                                          </p:stCondLst>
                                        </p:cTn>
                                        <p:tgtEl>
                                          <p:spTgt spid="3"/>
                                        </p:tgtEl>
                                      </p:cBhvr>
                                    </p:animEffect>
                                    <p:anim calcmode="lin" valueType="num">
                                      <p:cBhvr>
                                        <p:cTn id="1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gtEl>
                                      </p:cBhvr>
                                      <p:to x="100000" y="60000"/>
                                    </p:animScale>
                                    <p:animScale>
                                      <p:cBhvr>
                                        <p:cTn id="17" dur="166" decel="50000">
                                          <p:stCondLst>
                                            <p:cond delay="676"/>
                                          </p:stCondLst>
                                        </p:cTn>
                                        <p:tgtEl>
                                          <p:spTgt spid="3"/>
                                        </p:tgtEl>
                                      </p:cBhvr>
                                      <p:to x="100000" y="100000"/>
                                    </p:animScale>
                                    <p:animScale>
                                      <p:cBhvr>
                                        <p:cTn id="18" dur="26">
                                          <p:stCondLst>
                                            <p:cond delay="1312"/>
                                          </p:stCondLst>
                                        </p:cTn>
                                        <p:tgtEl>
                                          <p:spTgt spid="3"/>
                                        </p:tgtEl>
                                      </p:cBhvr>
                                      <p:to x="100000" y="80000"/>
                                    </p:animScale>
                                    <p:animScale>
                                      <p:cBhvr>
                                        <p:cTn id="19" dur="166" decel="50000">
                                          <p:stCondLst>
                                            <p:cond delay="1338"/>
                                          </p:stCondLst>
                                        </p:cTn>
                                        <p:tgtEl>
                                          <p:spTgt spid="3"/>
                                        </p:tgtEl>
                                      </p:cBhvr>
                                      <p:to x="100000" y="100000"/>
                                    </p:animScale>
                                    <p:animScale>
                                      <p:cBhvr>
                                        <p:cTn id="20" dur="26">
                                          <p:stCondLst>
                                            <p:cond delay="1642"/>
                                          </p:stCondLst>
                                        </p:cTn>
                                        <p:tgtEl>
                                          <p:spTgt spid="3"/>
                                        </p:tgtEl>
                                      </p:cBhvr>
                                      <p:to x="100000" y="90000"/>
                                    </p:animScale>
                                    <p:animScale>
                                      <p:cBhvr>
                                        <p:cTn id="21" dur="166" decel="50000">
                                          <p:stCondLst>
                                            <p:cond delay="1668"/>
                                          </p:stCondLst>
                                        </p:cTn>
                                        <p:tgtEl>
                                          <p:spTgt spid="3"/>
                                        </p:tgtEl>
                                      </p:cBhvr>
                                      <p:to x="100000" y="100000"/>
                                    </p:animScale>
                                    <p:animScale>
                                      <p:cBhvr>
                                        <p:cTn id="22" dur="26">
                                          <p:stCondLst>
                                            <p:cond delay="1808"/>
                                          </p:stCondLst>
                                        </p:cTn>
                                        <p:tgtEl>
                                          <p:spTgt spid="3"/>
                                        </p:tgtEl>
                                      </p:cBhvr>
                                      <p:to x="100000" y="95000"/>
                                    </p:animScale>
                                    <p:animScale>
                                      <p:cBhvr>
                                        <p:cTn id="23" dur="166" decel="50000">
                                          <p:stCondLst>
                                            <p:cond delay="1834"/>
                                          </p:stCondLst>
                                        </p:cTn>
                                        <p:tgtEl>
                                          <p:spTgt spid="3"/>
                                        </p:tgtEl>
                                      </p:cBhvr>
                                      <p:to x="100000" y="100000"/>
                                    </p:animScale>
                                  </p:childTnLst>
                                </p:cTn>
                              </p:par>
                              <p:par>
                                <p:cTn id="24" presetID="26" presetClass="entr" presetSubtype="0" fill="hold"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down)">
                                      <p:cBhvr>
                                        <p:cTn id="26" dur="580">
                                          <p:stCondLst>
                                            <p:cond delay="0"/>
                                          </p:stCondLst>
                                        </p:cTn>
                                        <p:tgtEl>
                                          <p:spTgt spid="7"/>
                                        </p:tgtEl>
                                      </p:cBhvr>
                                    </p:animEffect>
                                    <p:anim calcmode="lin" valueType="num">
                                      <p:cBhvr>
                                        <p:cTn id="27"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32" dur="26">
                                          <p:stCondLst>
                                            <p:cond delay="650"/>
                                          </p:stCondLst>
                                        </p:cTn>
                                        <p:tgtEl>
                                          <p:spTgt spid="7"/>
                                        </p:tgtEl>
                                      </p:cBhvr>
                                      <p:to x="100000" y="60000"/>
                                    </p:animScale>
                                    <p:animScale>
                                      <p:cBhvr>
                                        <p:cTn id="33" dur="166" decel="50000">
                                          <p:stCondLst>
                                            <p:cond delay="676"/>
                                          </p:stCondLst>
                                        </p:cTn>
                                        <p:tgtEl>
                                          <p:spTgt spid="7"/>
                                        </p:tgtEl>
                                      </p:cBhvr>
                                      <p:to x="100000" y="100000"/>
                                    </p:animScale>
                                    <p:animScale>
                                      <p:cBhvr>
                                        <p:cTn id="34" dur="26">
                                          <p:stCondLst>
                                            <p:cond delay="1312"/>
                                          </p:stCondLst>
                                        </p:cTn>
                                        <p:tgtEl>
                                          <p:spTgt spid="7"/>
                                        </p:tgtEl>
                                      </p:cBhvr>
                                      <p:to x="100000" y="80000"/>
                                    </p:animScale>
                                    <p:animScale>
                                      <p:cBhvr>
                                        <p:cTn id="35" dur="166" decel="50000">
                                          <p:stCondLst>
                                            <p:cond delay="1338"/>
                                          </p:stCondLst>
                                        </p:cTn>
                                        <p:tgtEl>
                                          <p:spTgt spid="7"/>
                                        </p:tgtEl>
                                      </p:cBhvr>
                                      <p:to x="100000" y="100000"/>
                                    </p:animScale>
                                    <p:animScale>
                                      <p:cBhvr>
                                        <p:cTn id="36" dur="26">
                                          <p:stCondLst>
                                            <p:cond delay="1642"/>
                                          </p:stCondLst>
                                        </p:cTn>
                                        <p:tgtEl>
                                          <p:spTgt spid="7"/>
                                        </p:tgtEl>
                                      </p:cBhvr>
                                      <p:to x="100000" y="90000"/>
                                    </p:animScale>
                                    <p:animScale>
                                      <p:cBhvr>
                                        <p:cTn id="37" dur="166" decel="50000">
                                          <p:stCondLst>
                                            <p:cond delay="1668"/>
                                          </p:stCondLst>
                                        </p:cTn>
                                        <p:tgtEl>
                                          <p:spTgt spid="7"/>
                                        </p:tgtEl>
                                      </p:cBhvr>
                                      <p:to x="100000" y="100000"/>
                                    </p:animScale>
                                    <p:animScale>
                                      <p:cBhvr>
                                        <p:cTn id="38" dur="26">
                                          <p:stCondLst>
                                            <p:cond delay="1808"/>
                                          </p:stCondLst>
                                        </p:cTn>
                                        <p:tgtEl>
                                          <p:spTgt spid="7"/>
                                        </p:tgtEl>
                                      </p:cBhvr>
                                      <p:to x="100000" y="95000"/>
                                    </p:animScale>
                                    <p:animScale>
                                      <p:cBhvr>
                                        <p:cTn id="39" dur="166" decel="50000">
                                          <p:stCondLst>
                                            <p:cond delay="1834"/>
                                          </p:stCondLst>
                                        </p:cTn>
                                        <p:tgtEl>
                                          <p:spTgt spid="7"/>
                                        </p:tgtEl>
                                      </p:cBhvr>
                                      <p:to x="100000" y="100000"/>
                                    </p:animScale>
                                  </p:childTnLst>
                                </p:cTn>
                              </p:par>
                              <p:par>
                                <p:cTn id="40" presetID="26" presetClass="entr" presetSubtype="0" fill="hold" nodeType="with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580">
                                          <p:stCondLst>
                                            <p:cond delay="0"/>
                                          </p:stCondLst>
                                        </p:cTn>
                                        <p:tgtEl>
                                          <p:spTgt spid="4"/>
                                        </p:tgtEl>
                                      </p:cBhvr>
                                    </p:animEffect>
                                    <p:anim calcmode="lin" valueType="num">
                                      <p:cBhvr>
                                        <p:cTn id="43"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48" dur="26">
                                          <p:stCondLst>
                                            <p:cond delay="650"/>
                                          </p:stCondLst>
                                        </p:cTn>
                                        <p:tgtEl>
                                          <p:spTgt spid="4"/>
                                        </p:tgtEl>
                                      </p:cBhvr>
                                      <p:to x="100000" y="60000"/>
                                    </p:animScale>
                                    <p:animScale>
                                      <p:cBhvr>
                                        <p:cTn id="49" dur="166" decel="50000">
                                          <p:stCondLst>
                                            <p:cond delay="676"/>
                                          </p:stCondLst>
                                        </p:cTn>
                                        <p:tgtEl>
                                          <p:spTgt spid="4"/>
                                        </p:tgtEl>
                                      </p:cBhvr>
                                      <p:to x="100000" y="100000"/>
                                    </p:animScale>
                                    <p:animScale>
                                      <p:cBhvr>
                                        <p:cTn id="50" dur="26">
                                          <p:stCondLst>
                                            <p:cond delay="1312"/>
                                          </p:stCondLst>
                                        </p:cTn>
                                        <p:tgtEl>
                                          <p:spTgt spid="4"/>
                                        </p:tgtEl>
                                      </p:cBhvr>
                                      <p:to x="100000" y="80000"/>
                                    </p:animScale>
                                    <p:animScale>
                                      <p:cBhvr>
                                        <p:cTn id="51" dur="166" decel="50000">
                                          <p:stCondLst>
                                            <p:cond delay="1338"/>
                                          </p:stCondLst>
                                        </p:cTn>
                                        <p:tgtEl>
                                          <p:spTgt spid="4"/>
                                        </p:tgtEl>
                                      </p:cBhvr>
                                      <p:to x="100000" y="100000"/>
                                    </p:animScale>
                                    <p:animScale>
                                      <p:cBhvr>
                                        <p:cTn id="52" dur="26">
                                          <p:stCondLst>
                                            <p:cond delay="1642"/>
                                          </p:stCondLst>
                                        </p:cTn>
                                        <p:tgtEl>
                                          <p:spTgt spid="4"/>
                                        </p:tgtEl>
                                      </p:cBhvr>
                                      <p:to x="100000" y="90000"/>
                                    </p:animScale>
                                    <p:animScale>
                                      <p:cBhvr>
                                        <p:cTn id="53" dur="166" decel="50000">
                                          <p:stCondLst>
                                            <p:cond delay="1668"/>
                                          </p:stCondLst>
                                        </p:cTn>
                                        <p:tgtEl>
                                          <p:spTgt spid="4"/>
                                        </p:tgtEl>
                                      </p:cBhvr>
                                      <p:to x="100000" y="100000"/>
                                    </p:animScale>
                                    <p:animScale>
                                      <p:cBhvr>
                                        <p:cTn id="54" dur="26">
                                          <p:stCondLst>
                                            <p:cond delay="1808"/>
                                          </p:stCondLst>
                                        </p:cTn>
                                        <p:tgtEl>
                                          <p:spTgt spid="4"/>
                                        </p:tgtEl>
                                      </p:cBhvr>
                                      <p:to x="100000" y="95000"/>
                                    </p:animScale>
                                    <p:animScale>
                                      <p:cBhvr>
                                        <p:cTn id="55" dur="166" decel="50000">
                                          <p:stCondLst>
                                            <p:cond delay="1834"/>
                                          </p:stCondLst>
                                        </p:cTn>
                                        <p:tgtEl>
                                          <p:spTgt spid="4"/>
                                        </p:tgtEl>
                                      </p:cBhvr>
                                      <p:to x="100000" y="100000"/>
                                    </p:animScale>
                                  </p:childTnLst>
                                </p:cTn>
                              </p:par>
                              <p:par>
                                <p:cTn id="56" presetID="26" presetClass="entr" presetSubtype="0" fill="hold" nodeType="withEffect">
                                  <p:stCondLst>
                                    <p:cond delay="0"/>
                                  </p:stCondLst>
                                  <p:childTnLst>
                                    <p:set>
                                      <p:cBhvr>
                                        <p:cTn id="57" dur="1" fill="hold">
                                          <p:stCondLst>
                                            <p:cond delay="0"/>
                                          </p:stCondLst>
                                        </p:cTn>
                                        <p:tgtEl>
                                          <p:spTgt spid="6"/>
                                        </p:tgtEl>
                                        <p:attrNameLst>
                                          <p:attrName>style.visibility</p:attrName>
                                        </p:attrNameLst>
                                      </p:cBhvr>
                                      <p:to>
                                        <p:strVal val="visible"/>
                                      </p:to>
                                    </p:set>
                                    <p:animEffect transition="in" filter="wipe(down)">
                                      <p:cBhvr>
                                        <p:cTn id="58" dur="580">
                                          <p:stCondLst>
                                            <p:cond delay="0"/>
                                          </p:stCondLst>
                                        </p:cTn>
                                        <p:tgtEl>
                                          <p:spTgt spid="6"/>
                                        </p:tgtEl>
                                      </p:cBhvr>
                                    </p:animEffect>
                                    <p:anim calcmode="lin" valueType="num">
                                      <p:cBhvr>
                                        <p:cTn id="59"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60"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61"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62"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63"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64" dur="26">
                                          <p:stCondLst>
                                            <p:cond delay="650"/>
                                          </p:stCondLst>
                                        </p:cTn>
                                        <p:tgtEl>
                                          <p:spTgt spid="6"/>
                                        </p:tgtEl>
                                      </p:cBhvr>
                                      <p:to x="100000" y="60000"/>
                                    </p:animScale>
                                    <p:animScale>
                                      <p:cBhvr>
                                        <p:cTn id="65" dur="166" decel="50000">
                                          <p:stCondLst>
                                            <p:cond delay="676"/>
                                          </p:stCondLst>
                                        </p:cTn>
                                        <p:tgtEl>
                                          <p:spTgt spid="6"/>
                                        </p:tgtEl>
                                      </p:cBhvr>
                                      <p:to x="100000" y="100000"/>
                                    </p:animScale>
                                    <p:animScale>
                                      <p:cBhvr>
                                        <p:cTn id="66" dur="26">
                                          <p:stCondLst>
                                            <p:cond delay="1312"/>
                                          </p:stCondLst>
                                        </p:cTn>
                                        <p:tgtEl>
                                          <p:spTgt spid="6"/>
                                        </p:tgtEl>
                                      </p:cBhvr>
                                      <p:to x="100000" y="80000"/>
                                    </p:animScale>
                                    <p:animScale>
                                      <p:cBhvr>
                                        <p:cTn id="67" dur="166" decel="50000">
                                          <p:stCondLst>
                                            <p:cond delay="1338"/>
                                          </p:stCondLst>
                                        </p:cTn>
                                        <p:tgtEl>
                                          <p:spTgt spid="6"/>
                                        </p:tgtEl>
                                      </p:cBhvr>
                                      <p:to x="100000" y="100000"/>
                                    </p:animScale>
                                    <p:animScale>
                                      <p:cBhvr>
                                        <p:cTn id="68" dur="26">
                                          <p:stCondLst>
                                            <p:cond delay="1642"/>
                                          </p:stCondLst>
                                        </p:cTn>
                                        <p:tgtEl>
                                          <p:spTgt spid="6"/>
                                        </p:tgtEl>
                                      </p:cBhvr>
                                      <p:to x="100000" y="90000"/>
                                    </p:animScale>
                                    <p:animScale>
                                      <p:cBhvr>
                                        <p:cTn id="69" dur="166" decel="50000">
                                          <p:stCondLst>
                                            <p:cond delay="1668"/>
                                          </p:stCondLst>
                                        </p:cTn>
                                        <p:tgtEl>
                                          <p:spTgt spid="6"/>
                                        </p:tgtEl>
                                      </p:cBhvr>
                                      <p:to x="100000" y="100000"/>
                                    </p:animScale>
                                    <p:animScale>
                                      <p:cBhvr>
                                        <p:cTn id="70" dur="26">
                                          <p:stCondLst>
                                            <p:cond delay="1808"/>
                                          </p:stCondLst>
                                        </p:cTn>
                                        <p:tgtEl>
                                          <p:spTgt spid="6"/>
                                        </p:tgtEl>
                                      </p:cBhvr>
                                      <p:to x="100000" y="95000"/>
                                    </p:animScale>
                                    <p:animScale>
                                      <p:cBhvr>
                                        <p:cTn id="71"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graphicFrame>
        <p:nvGraphicFramePr>
          <p:cNvPr id="3" name="Tabla 2"/>
          <p:cNvGraphicFramePr>
            <a:graphicFrameLocks noGrp="1"/>
          </p:cNvGraphicFramePr>
          <p:nvPr>
            <p:extLst>
              <p:ext uri="{D42A27DB-BD31-4B8C-83A1-F6EECF244321}">
                <p14:modId xmlns:p14="http://schemas.microsoft.com/office/powerpoint/2010/main" val="2289108128"/>
              </p:ext>
            </p:extLst>
          </p:nvPr>
        </p:nvGraphicFramePr>
        <p:xfrm>
          <a:off x="2032000" y="2044884"/>
          <a:ext cx="8127999" cy="74168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661662689"/>
                    </a:ext>
                  </a:extLst>
                </a:gridCol>
                <a:gridCol w="2709333">
                  <a:extLst>
                    <a:ext uri="{9D8B030D-6E8A-4147-A177-3AD203B41FA5}">
                      <a16:colId xmlns:a16="http://schemas.microsoft.com/office/drawing/2014/main" val="23233531"/>
                    </a:ext>
                  </a:extLst>
                </a:gridCol>
                <a:gridCol w="2709333">
                  <a:extLst>
                    <a:ext uri="{9D8B030D-6E8A-4147-A177-3AD203B41FA5}">
                      <a16:colId xmlns:a16="http://schemas.microsoft.com/office/drawing/2014/main" val="649252909"/>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Positivos</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Estimados</a:t>
                      </a:r>
                      <a:endPar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Defunciones Estimadas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Activos Estimados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096238656"/>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4,131,884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309,388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19,865</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107020841"/>
                  </a:ext>
                </a:extLst>
              </a:tr>
            </a:tbl>
          </a:graphicData>
        </a:graphic>
      </p:graphicFrame>
      <p:graphicFrame>
        <p:nvGraphicFramePr>
          <p:cNvPr id="4" name="Tabla 3"/>
          <p:cNvGraphicFramePr>
            <a:graphicFrameLocks noGrp="1"/>
          </p:cNvGraphicFramePr>
          <p:nvPr>
            <p:extLst>
              <p:ext uri="{D42A27DB-BD31-4B8C-83A1-F6EECF244321}">
                <p14:modId xmlns:p14="http://schemas.microsoft.com/office/powerpoint/2010/main" val="3256665405"/>
              </p:ext>
            </p:extLst>
          </p:nvPr>
        </p:nvGraphicFramePr>
        <p:xfrm>
          <a:off x="1632224" y="3058160"/>
          <a:ext cx="8927550" cy="741680"/>
        </p:xfrm>
        <a:graphic>
          <a:graphicData uri="http://schemas.openxmlformats.org/drawingml/2006/table">
            <a:tbl>
              <a:tblPr firstRow="1" bandRow="1">
                <a:tableStyleId>{5C22544A-7EE6-4342-B048-85BDC9FD1C3A}</a:tableStyleId>
              </a:tblPr>
              <a:tblGrid>
                <a:gridCol w="1487925">
                  <a:extLst>
                    <a:ext uri="{9D8B030D-6E8A-4147-A177-3AD203B41FA5}">
                      <a16:colId xmlns:a16="http://schemas.microsoft.com/office/drawing/2014/main" val="163526255"/>
                    </a:ext>
                  </a:extLst>
                </a:gridCol>
                <a:gridCol w="1487925">
                  <a:extLst>
                    <a:ext uri="{9D8B030D-6E8A-4147-A177-3AD203B41FA5}">
                      <a16:colId xmlns:a16="http://schemas.microsoft.com/office/drawing/2014/main" val="419320011"/>
                    </a:ext>
                  </a:extLst>
                </a:gridCol>
                <a:gridCol w="1487925">
                  <a:extLst>
                    <a:ext uri="{9D8B030D-6E8A-4147-A177-3AD203B41FA5}">
                      <a16:colId xmlns:a16="http://schemas.microsoft.com/office/drawing/2014/main" val="1356399094"/>
                    </a:ext>
                  </a:extLst>
                </a:gridCol>
                <a:gridCol w="1487925">
                  <a:extLst>
                    <a:ext uri="{9D8B030D-6E8A-4147-A177-3AD203B41FA5}">
                      <a16:colId xmlns:a16="http://schemas.microsoft.com/office/drawing/2014/main" val="3015822524"/>
                    </a:ext>
                  </a:extLst>
                </a:gridCol>
                <a:gridCol w="1487925">
                  <a:extLst>
                    <a:ext uri="{9D8B030D-6E8A-4147-A177-3AD203B41FA5}">
                      <a16:colId xmlns:a16="http://schemas.microsoft.com/office/drawing/2014/main" val="3922948152"/>
                    </a:ext>
                  </a:extLst>
                </a:gridCol>
                <a:gridCol w="1487925">
                  <a:extLst>
                    <a:ext uri="{9D8B030D-6E8A-4147-A177-3AD203B41FA5}">
                      <a16:colId xmlns:a16="http://schemas.microsoft.com/office/drawing/2014/main" val="3033708335"/>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Confirmados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Negativos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Sospechosos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Defunciones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Recuperados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Activos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83132605"/>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3,908,534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7,520,461</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571,522</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295,894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3,264,584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18,469</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988036878"/>
                  </a:ext>
                </a:extLst>
              </a:tr>
            </a:tbl>
          </a:graphicData>
        </a:graphic>
      </p:graphicFrame>
      <p:sp>
        <p:nvSpPr>
          <p:cNvPr id="5"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graphicFrame>
        <p:nvGraphicFramePr>
          <p:cNvPr id="6" name="Tabla 5"/>
          <p:cNvGraphicFramePr>
            <a:graphicFrameLocks noGrp="1"/>
          </p:cNvGraphicFramePr>
          <p:nvPr>
            <p:extLst>
              <p:ext uri="{D42A27DB-BD31-4B8C-83A1-F6EECF244321}">
                <p14:modId xmlns:p14="http://schemas.microsoft.com/office/powerpoint/2010/main" val="1720483427"/>
              </p:ext>
            </p:extLst>
          </p:nvPr>
        </p:nvGraphicFramePr>
        <p:xfrm>
          <a:off x="2031999" y="4071436"/>
          <a:ext cx="8128000" cy="7416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333233040"/>
                    </a:ext>
                  </a:extLst>
                </a:gridCol>
                <a:gridCol w="4064000">
                  <a:extLst>
                    <a:ext uri="{9D8B030D-6E8A-4147-A177-3AD203B41FA5}">
                      <a16:colId xmlns:a16="http://schemas.microsoft.com/office/drawing/2014/main" val="4259685186"/>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Mujeres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Hombres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415029279"/>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50.20%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49.80%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244789646"/>
                  </a:ext>
                </a:extLst>
              </a:tr>
            </a:tbl>
          </a:graphicData>
        </a:graphic>
      </p:graphicFrame>
    </p:spTree>
    <p:extLst>
      <p:ext uri="{BB962C8B-B14F-4D97-AF65-F5344CB8AC3E}">
        <p14:creationId xmlns:p14="http://schemas.microsoft.com/office/powerpoint/2010/main" val="4098739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80">
                                          <p:stCondLst>
                                            <p:cond delay="0"/>
                                          </p:stCondLst>
                                        </p:cTn>
                                        <p:tgtEl>
                                          <p:spTgt spid="5"/>
                                        </p:tgtEl>
                                      </p:cBhvr>
                                    </p:animEffect>
                                    <p:anim calcmode="lin" valueType="num">
                                      <p:cBhvr>
                                        <p:cTn id="11"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6" dur="26">
                                          <p:stCondLst>
                                            <p:cond delay="650"/>
                                          </p:stCondLst>
                                        </p:cTn>
                                        <p:tgtEl>
                                          <p:spTgt spid="5"/>
                                        </p:tgtEl>
                                      </p:cBhvr>
                                      <p:to x="100000" y="60000"/>
                                    </p:animScale>
                                    <p:animScale>
                                      <p:cBhvr>
                                        <p:cTn id="17" dur="166" decel="50000">
                                          <p:stCondLst>
                                            <p:cond delay="676"/>
                                          </p:stCondLst>
                                        </p:cTn>
                                        <p:tgtEl>
                                          <p:spTgt spid="5"/>
                                        </p:tgtEl>
                                      </p:cBhvr>
                                      <p:to x="100000" y="100000"/>
                                    </p:animScale>
                                    <p:animScale>
                                      <p:cBhvr>
                                        <p:cTn id="18" dur="26">
                                          <p:stCondLst>
                                            <p:cond delay="1312"/>
                                          </p:stCondLst>
                                        </p:cTn>
                                        <p:tgtEl>
                                          <p:spTgt spid="5"/>
                                        </p:tgtEl>
                                      </p:cBhvr>
                                      <p:to x="100000" y="80000"/>
                                    </p:animScale>
                                    <p:animScale>
                                      <p:cBhvr>
                                        <p:cTn id="19" dur="166" decel="50000">
                                          <p:stCondLst>
                                            <p:cond delay="1338"/>
                                          </p:stCondLst>
                                        </p:cTn>
                                        <p:tgtEl>
                                          <p:spTgt spid="5"/>
                                        </p:tgtEl>
                                      </p:cBhvr>
                                      <p:to x="100000" y="100000"/>
                                    </p:animScale>
                                    <p:animScale>
                                      <p:cBhvr>
                                        <p:cTn id="20" dur="26">
                                          <p:stCondLst>
                                            <p:cond delay="1642"/>
                                          </p:stCondLst>
                                        </p:cTn>
                                        <p:tgtEl>
                                          <p:spTgt spid="5"/>
                                        </p:tgtEl>
                                      </p:cBhvr>
                                      <p:to x="100000" y="90000"/>
                                    </p:animScale>
                                    <p:animScale>
                                      <p:cBhvr>
                                        <p:cTn id="21" dur="166" decel="50000">
                                          <p:stCondLst>
                                            <p:cond delay="1668"/>
                                          </p:stCondLst>
                                        </p:cTn>
                                        <p:tgtEl>
                                          <p:spTgt spid="5"/>
                                        </p:tgtEl>
                                      </p:cBhvr>
                                      <p:to x="100000" y="100000"/>
                                    </p:animScale>
                                    <p:animScale>
                                      <p:cBhvr>
                                        <p:cTn id="22" dur="26">
                                          <p:stCondLst>
                                            <p:cond delay="1808"/>
                                          </p:stCondLst>
                                        </p:cTn>
                                        <p:tgtEl>
                                          <p:spTgt spid="5"/>
                                        </p:tgtEl>
                                      </p:cBhvr>
                                      <p:to x="100000" y="95000"/>
                                    </p:animScale>
                                    <p:animScale>
                                      <p:cBhvr>
                                        <p:cTn id="23" dur="166" decel="50000">
                                          <p:stCondLst>
                                            <p:cond delay="1834"/>
                                          </p:stCondLst>
                                        </p:cTn>
                                        <p:tgtEl>
                                          <p:spTgt spid="5"/>
                                        </p:tgtEl>
                                      </p:cBhvr>
                                      <p:to x="100000" y="100000"/>
                                    </p:animScale>
                                  </p:childTnLst>
                                </p:cTn>
                              </p:par>
                              <p:par>
                                <p:cTn id="24" presetID="26" presetClass="entr" presetSubtype="0" fill="hold"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down)">
                                      <p:cBhvr>
                                        <p:cTn id="26" dur="580">
                                          <p:stCondLst>
                                            <p:cond delay="0"/>
                                          </p:stCondLst>
                                        </p:cTn>
                                        <p:tgtEl>
                                          <p:spTgt spid="3"/>
                                        </p:tgtEl>
                                      </p:cBhvr>
                                    </p:animEffect>
                                    <p:anim calcmode="lin" valueType="num">
                                      <p:cBhvr>
                                        <p:cTn id="27"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32" dur="26">
                                          <p:stCondLst>
                                            <p:cond delay="650"/>
                                          </p:stCondLst>
                                        </p:cTn>
                                        <p:tgtEl>
                                          <p:spTgt spid="3"/>
                                        </p:tgtEl>
                                      </p:cBhvr>
                                      <p:to x="100000" y="60000"/>
                                    </p:animScale>
                                    <p:animScale>
                                      <p:cBhvr>
                                        <p:cTn id="33" dur="166" decel="50000">
                                          <p:stCondLst>
                                            <p:cond delay="676"/>
                                          </p:stCondLst>
                                        </p:cTn>
                                        <p:tgtEl>
                                          <p:spTgt spid="3"/>
                                        </p:tgtEl>
                                      </p:cBhvr>
                                      <p:to x="100000" y="100000"/>
                                    </p:animScale>
                                    <p:animScale>
                                      <p:cBhvr>
                                        <p:cTn id="34" dur="26">
                                          <p:stCondLst>
                                            <p:cond delay="1312"/>
                                          </p:stCondLst>
                                        </p:cTn>
                                        <p:tgtEl>
                                          <p:spTgt spid="3"/>
                                        </p:tgtEl>
                                      </p:cBhvr>
                                      <p:to x="100000" y="80000"/>
                                    </p:animScale>
                                    <p:animScale>
                                      <p:cBhvr>
                                        <p:cTn id="35" dur="166" decel="50000">
                                          <p:stCondLst>
                                            <p:cond delay="1338"/>
                                          </p:stCondLst>
                                        </p:cTn>
                                        <p:tgtEl>
                                          <p:spTgt spid="3"/>
                                        </p:tgtEl>
                                      </p:cBhvr>
                                      <p:to x="100000" y="100000"/>
                                    </p:animScale>
                                    <p:animScale>
                                      <p:cBhvr>
                                        <p:cTn id="36" dur="26">
                                          <p:stCondLst>
                                            <p:cond delay="1642"/>
                                          </p:stCondLst>
                                        </p:cTn>
                                        <p:tgtEl>
                                          <p:spTgt spid="3"/>
                                        </p:tgtEl>
                                      </p:cBhvr>
                                      <p:to x="100000" y="90000"/>
                                    </p:animScale>
                                    <p:animScale>
                                      <p:cBhvr>
                                        <p:cTn id="37" dur="166" decel="50000">
                                          <p:stCondLst>
                                            <p:cond delay="1668"/>
                                          </p:stCondLst>
                                        </p:cTn>
                                        <p:tgtEl>
                                          <p:spTgt spid="3"/>
                                        </p:tgtEl>
                                      </p:cBhvr>
                                      <p:to x="100000" y="100000"/>
                                    </p:animScale>
                                    <p:animScale>
                                      <p:cBhvr>
                                        <p:cTn id="38" dur="26">
                                          <p:stCondLst>
                                            <p:cond delay="1808"/>
                                          </p:stCondLst>
                                        </p:cTn>
                                        <p:tgtEl>
                                          <p:spTgt spid="3"/>
                                        </p:tgtEl>
                                      </p:cBhvr>
                                      <p:to x="100000" y="95000"/>
                                    </p:animScale>
                                    <p:animScale>
                                      <p:cBhvr>
                                        <p:cTn id="39" dur="166" decel="50000">
                                          <p:stCondLst>
                                            <p:cond delay="1834"/>
                                          </p:stCondLst>
                                        </p:cTn>
                                        <p:tgtEl>
                                          <p:spTgt spid="3"/>
                                        </p:tgtEl>
                                      </p:cBhvr>
                                      <p:to x="100000" y="100000"/>
                                    </p:animScale>
                                  </p:childTnLst>
                                </p:cTn>
                              </p:par>
                              <p:par>
                                <p:cTn id="40" presetID="26" presetClass="entr" presetSubtype="0" fill="hold" nodeType="with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580">
                                          <p:stCondLst>
                                            <p:cond delay="0"/>
                                          </p:stCondLst>
                                        </p:cTn>
                                        <p:tgtEl>
                                          <p:spTgt spid="4"/>
                                        </p:tgtEl>
                                      </p:cBhvr>
                                    </p:animEffect>
                                    <p:anim calcmode="lin" valueType="num">
                                      <p:cBhvr>
                                        <p:cTn id="43"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48" dur="26">
                                          <p:stCondLst>
                                            <p:cond delay="650"/>
                                          </p:stCondLst>
                                        </p:cTn>
                                        <p:tgtEl>
                                          <p:spTgt spid="4"/>
                                        </p:tgtEl>
                                      </p:cBhvr>
                                      <p:to x="100000" y="60000"/>
                                    </p:animScale>
                                    <p:animScale>
                                      <p:cBhvr>
                                        <p:cTn id="49" dur="166" decel="50000">
                                          <p:stCondLst>
                                            <p:cond delay="676"/>
                                          </p:stCondLst>
                                        </p:cTn>
                                        <p:tgtEl>
                                          <p:spTgt spid="4"/>
                                        </p:tgtEl>
                                      </p:cBhvr>
                                      <p:to x="100000" y="100000"/>
                                    </p:animScale>
                                    <p:animScale>
                                      <p:cBhvr>
                                        <p:cTn id="50" dur="26">
                                          <p:stCondLst>
                                            <p:cond delay="1312"/>
                                          </p:stCondLst>
                                        </p:cTn>
                                        <p:tgtEl>
                                          <p:spTgt spid="4"/>
                                        </p:tgtEl>
                                      </p:cBhvr>
                                      <p:to x="100000" y="80000"/>
                                    </p:animScale>
                                    <p:animScale>
                                      <p:cBhvr>
                                        <p:cTn id="51" dur="166" decel="50000">
                                          <p:stCondLst>
                                            <p:cond delay="1338"/>
                                          </p:stCondLst>
                                        </p:cTn>
                                        <p:tgtEl>
                                          <p:spTgt spid="4"/>
                                        </p:tgtEl>
                                      </p:cBhvr>
                                      <p:to x="100000" y="100000"/>
                                    </p:animScale>
                                    <p:animScale>
                                      <p:cBhvr>
                                        <p:cTn id="52" dur="26">
                                          <p:stCondLst>
                                            <p:cond delay="1642"/>
                                          </p:stCondLst>
                                        </p:cTn>
                                        <p:tgtEl>
                                          <p:spTgt spid="4"/>
                                        </p:tgtEl>
                                      </p:cBhvr>
                                      <p:to x="100000" y="90000"/>
                                    </p:animScale>
                                    <p:animScale>
                                      <p:cBhvr>
                                        <p:cTn id="53" dur="166" decel="50000">
                                          <p:stCondLst>
                                            <p:cond delay="1668"/>
                                          </p:stCondLst>
                                        </p:cTn>
                                        <p:tgtEl>
                                          <p:spTgt spid="4"/>
                                        </p:tgtEl>
                                      </p:cBhvr>
                                      <p:to x="100000" y="100000"/>
                                    </p:animScale>
                                    <p:animScale>
                                      <p:cBhvr>
                                        <p:cTn id="54" dur="26">
                                          <p:stCondLst>
                                            <p:cond delay="1808"/>
                                          </p:stCondLst>
                                        </p:cTn>
                                        <p:tgtEl>
                                          <p:spTgt spid="4"/>
                                        </p:tgtEl>
                                      </p:cBhvr>
                                      <p:to x="100000" y="95000"/>
                                    </p:animScale>
                                    <p:animScale>
                                      <p:cBhvr>
                                        <p:cTn id="55" dur="166" decel="50000">
                                          <p:stCondLst>
                                            <p:cond delay="1834"/>
                                          </p:stCondLst>
                                        </p:cTn>
                                        <p:tgtEl>
                                          <p:spTgt spid="4"/>
                                        </p:tgtEl>
                                      </p:cBhvr>
                                      <p:to x="100000" y="100000"/>
                                    </p:animScale>
                                  </p:childTnLst>
                                </p:cTn>
                              </p:par>
                              <p:par>
                                <p:cTn id="56" presetID="26" presetClass="entr" presetSubtype="0" fill="hold" nodeType="withEffect">
                                  <p:stCondLst>
                                    <p:cond delay="0"/>
                                  </p:stCondLst>
                                  <p:childTnLst>
                                    <p:set>
                                      <p:cBhvr>
                                        <p:cTn id="57" dur="1" fill="hold">
                                          <p:stCondLst>
                                            <p:cond delay="0"/>
                                          </p:stCondLst>
                                        </p:cTn>
                                        <p:tgtEl>
                                          <p:spTgt spid="6"/>
                                        </p:tgtEl>
                                        <p:attrNameLst>
                                          <p:attrName>style.visibility</p:attrName>
                                        </p:attrNameLst>
                                      </p:cBhvr>
                                      <p:to>
                                        <p:strVal val="visible"/>
                                      </p:to>
                                    </p:set>
                                    <p:animEffect transition="in" filter="wipe(down)">
                                      <p:cBhvr>
                                        <p:cTn id="58" dur="580">
                                          <p:stCondLst>
                                            <p:cond delay="0"/>
                                          </p:stCondLst>
                                        </p:cTn>
                                        <p:tgtEl>
                                          <p:spTgt spid="6"/>
                                        </p:tgtEl>
                                      </p:cBhvr>
                                    </p:animEffect>
                                    <p:anim calcmode="lin" valueType="num">
                                      <p:cBhvr>
                                        <p:cTn id="59"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60"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61"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62"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63"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64" dur="26">
                                          <p:stCondLst>
                                            <p:cond delay="650"/>
                                          </p:stCondLst>
                                        </p:cTn>
                                        <p:tgtEl>
                                          <p:spTgt spid="6"/>
                                        </p:tgtEl>
                                      </p:cBhvr>
                                      <p:to x="100000" y="60000"/>
                                    </p:animScale>
                                    <p:animScale>
                                      <p:cBhvr>
                                        <p:cTn id="65" dur="166" decel="50000">
                                          <p:stCondLst>
                                            <p:cond delay="676"/>
                                          </p:stCondLst>
                                        </p:cTn>
                                        <p:tgtEl>
                                          <p:spTgt spid="6"/>
                                        </p:tgtEl>
                                      </p:cBhvr>
                                      <p:to x="100000" y="100000"/>
                                    </p:animScale>
                                    <p:animScale>
                                      <p:cBhvr>
                                        <p:cTn id="66" dur="26">
                                          <p:stCondLst>
                                            <p:cond delay="1312"/>
                                          </p:stCondLst>
                                        </p:cTn>
                                        <p:tgtEl>
                                          <p:spTgt spid="6"/>
                                        </p:tgtEl>
                                      </p:cBhvr>
                                      <p:to x="100000" y="80000"/>
                                    </p:animScale>
                                    <p:animScale>
                                      <p:cBhvr>
                                        <p:cTn id="67" dur="166" decel="50000">
                                          <p:stCondLst>
                                            <p:cond delay="1338"/>
                                          </p:stCondLst>
                                        </p:cTn>
                                        <p:tgtEl>
                                          <p:spTgt spid="6"/>
                                        </p:tgtEl>
                                      </p:cBhvr>
                                      <p:to x="100000" y="100000"/>
                                    </p:animScale>
                                    <p:animScale>
                                      <p:cBhvr>
                                        <p:cTn id="68" dur="26">
                                          <p:stCondLst>
                                            <p:cond delay="1642"/>
                                          </p:stCondLst>
                                        </p:cTn>
                                        <p:tgtEl>
                                          <p:spTgt spid="6"/>
                                        </p:tgtEl>
                                      </p:cBhvr>
                                      <p:to x="100000" y="90000"/>
                                    </p:animScale>
                                    <p:animScale>
                                      <p:cBhvr>
                                        <p:cTn id="69" dur="166" decel="50000">
                                          <p:stCondLst>
                                            <p:cond delay="1668"/>
                                          </p:stCondLst>
                                        </p:cTn>
                                        <p:tgtEl>
                                          <p:spTgt spid="6"/>
                                        </p:tgtEl>
                                      </p:cBhvr>
                                      <p:to x="100000" y="100000"/>
                                    </p:animScale>
                                    <p:animScale>
                                      <p:cBhvr>
                                        <p:cTn id="70" dur="26">
                                          <p:stCondLst>
                                            <p:cond delay="1808"/>
                                          </p:stCondLst>
                                        </p:cTn>
                                        <p:tgtEl>
                                          <p:spTgt spid="6"/>
                                        </p:tgtEl>
                                      </p:cBhvr>
                                      <p:to x="100000" y="95000"/>
                                    </p:animScale>
                                    <p:animScale>
                                      <p:cBhvr>
                                        <p:cTn id="71"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529" y="-297"/>
            <a:ext cx="12193057" cy="6858594"/>
          </a:xfrm>
          <a:prstGeom prst="rect">
            <a:avLst/>
          </a:prstGeom>
        </p:spPr>
      </p:pic>
      <p:graphicFrame>
        <p:nvGraphicFramePr>
          <p:cNvPr id="3" name="Tabla 2"/>
          <p:cNvGraphicFramePr>
            <a:graphicFrameLocks noGrp="1"/>
          </p:cNvGraphicFramePr>
          <p:nvPr>
            <p:extLst>
              <p:ext uri="{D42A27DB-BD31-4B8C-83A1-F6EECF244321}">
                <p14:modId xmlns:p14="http://schemas.microsoft.com/office/powerpoint/2010/main" val="4053215081"/>
              </p:ext>
            </p:extLst>
          </p:nvPr>
        </p:nvGraphicFramePr>
        <p:xfrm>
          <a:off x="3386666" y="2259907"/>
          <a:ext cx="5418666" cy="3319147"/>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088578340"/>
                    </a:ext>
                  </a:extLst>
                </a:gridCol>
                <a:gridCol w="2709333">
                  <a:extLst>
                    <a:ext uri="{9D8B030D-6E8A-4147-A177-3AD203B41FA5}">
                      <a16:colId xmlns:a16="http://schemas.microsoft.com/office/drawing/2014/main" val="148677863"/>
                    </a:ext>
                  </a:extLst>
                </a:gridCol>
              </a:tblGrid>
              <a:tr h="400141">
                <a:tc>
                  <a:txBody>
                    <a:bodyPr/>
                    <a:lstStyle/>
                    <a:p>
                      <a:r>
                        <a:rPr lang="es-MX" sz="1400" i="1" strike="noStrike" dirty="0" smtClean="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Ubicación</a:t>
                      </a:r>
                      <a:r>
                        <a:rPr lang="es-MX" sz="1400" i="1" strike="noStrike" baseline="0" dirty="0" smtClean="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 </a:t>
                      </a:r>
                      <a:endParaRPr lang="es-MX" sz="1400" i="1" strike="noStrike" dirty="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a:txBody>
                  <a:tcPr/>
                </a:tc>
                <a:tc>
                  <a:txBody>
                    <a:bodyPr/>
                    <a:lstStyle/>
                    <a:p>
                      <a:r>
                        <a:rPr lang="es-MX" sz="1400" i="1" strike="noStrike" dirty="0" smtClean="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Porcentaje</a:t>
                      </a:r>
                    </a:p>
                    <a:p>
                      <a:r>
                        <a:rPr lang="es-MX" sz="1400" i="1" strike="noStrike" dirty="0" smtClean="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Mortalidad</a:t>
                      </a:r>
                      <a:endParaRPr lang="es-MX" sz="1400" i="1" strike="noStrike" dirty="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a:txBody>
                  <a:tcPr/>
                </a:tc>
                <a:extLst>
                  <a:ext uri="{0D108BD9-81ED-4DB2-BD59-A6C34878D82A}">
                    <a16:rowId xmlns:a16="http://schemas.microsoft.com/office/drawing/2014/main" val="4104405842"/>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Ciudad de México</a:t>
                      </a: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76,3%</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561382462"/>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Estado de México</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68,1%</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270827122"/>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Nuevo de león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47,9%</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452041011"/>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Guanajuato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45,8%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695815060"/>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Jalisco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37,6%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62533095"/>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Tabasco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36,3%</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988572019"/>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Puebla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53,3%</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482056"/>
                  </a:ext>
                </a:extLst>
              </a:tr>
            </a:tbl>
          </a:graphicData>
        </a:graphic>
      </p:graphicFrame>
      <p:sp>
        <p:nvSpPr>
          <p:cNvPr id="4"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640050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80">
                                          <p:stCondLst>
                                            <p:cond delay="0"/>
                                          </p:stCondLst>
                                        </p:cTn>
                                        <p:tgtEl>
                                          <p:spTgt spid="3"/>
                                        </p:tgtEl>
                                      </p:cBhvr>
                                    </p:animEffect>
                                    <p:anim calcmode="lin" valueType="num">
                                      <p:cBhvr>
                                        <p:cTn id="1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gtEl>
                                      </p:cBhvr>
                                      <p:to x="100000" y="60000"/>
                                    </p:animScale>
                                    <p:animScale>
                                      <p:cBhvr>
                                        <p:cTn id="17" dur="166" decel="50000">
                                          <p:stCondLst>
                                            <p:cond delay="676"/>
                                          </p:stCondLst>
                                        </p:cTn>
                                        <p:tgtEl>
                                          <p:spTgt spid="3"/>
                                        </p:tgtEl>
                                      </p:cBhvr>
                                      <p:to x="100000" y="100000"/>
                                    </p:animScale>
                                    <p:animScale>
                                      <p:cBhvr>
                                        <p:cTn id="18" dur="26">
                                          <p:stCondLst>
                                            <p:cond delay="1312"/>
                                          </p:stCondLst>
                                        </p:cTn>
                                        <p:tgtEl>
                                          <p:spTgt spid="3"/>
                                        </p:tgtEl>
                                      </p:cBhvr>
                                      <p:to x="100000" y="80000"/>
                                    </p:animScale>
                                    <p:animScale>
                                      <p:cBhvr>
                                        <p:cTn id="19" dur="166" decel="50000">
                                          <p:stCondLst>
                                            <p:cond delay="1338"/>
                                          </p:stCondLst>
                                        </p:cTn>
                                        <p:tgtEl>
                                          <p:spTgt spid="3"/>
                                        </p:tgtEl>
                                      </p:cBhvr>
                                      <p:to x="100000" y="100000"/>
                                    </p:animScale>
                                    <p:animScale>
                                      <p:cBhvr>
                                        <p:cTn id="20" dur="26">
                                          <p:stCondLst>
                                            <p:cond delay="1642"/>
                                          </p:stCondLst>
                                        </p:cTn>
                                        <p:tgtEl>
                                          <p:spTgt spid="3"/>
                                        </p:tgtEl>
                                      </p:cBhvr>
                                      <p:to x="100000" y="90000"/>
                                    </p:animScale>
                                    <p:animScale>
                                      <p:cBhvr>
                                        <p:cTn id="21" dur="166" decel="50000">
                                          <p:stCondLst>
                                            <p:cond delay="1668"/>
                                          </p:stCondLst>
                                        </p:cTn>
                                        <p:tgtEl>
                                          <p:spTgt spid="3"/>
                                        </p:tgtEl>
                                      </p:cBhvr>
                                      <p:to x="100000" y="100000"/>
                                    </p:animScale>
                                    <p:animScale>
                                      <p:cBhvr>
                                        <p:cTn id="22" dur="26">
                                          <p:stCondLst>
                                            <p:cond delay="1808"/>
                                          </p:stCondLst>
                                        </p:cTn>
                                        <p:tgtEl>
                                          <p:spTgt spid="3"/>
                                        </p:tgtEl>
                                      </p:cBhvr>
                                      <p:to x="100000" y="95000"/>
                                    </p:animScale>
                                    <p:animScale>
                                      <p:cBhvr>
                                        <p:cTn id="23" dur="166" decel="50000">
                                          <p:stCondLst>
                                            <p:cond delay="1834"/>
                                          </p:stCondLst>
                                        </p:cTn>
                                        <p:tgtEl>
                                          <p:spTgt spid="3"/>
                                        </p:tgtEl>
                                      </p:cBhvr>
                                      <p:to x="100000" y="100000"/>
                                    </p:animScale>
                                  </p:childTnLst>
                                </p:cTn>
                              </p:par>
                              <p:par>
                                <p:cTn id="24" presetID="26"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down)">
                                      <p:cBhvr>
                                        <p:cTn id="26" dur="580">
                                          <p:stCondLst>
                                            <p:cond delay="0"/>
                                          </p:stCondLst>
                                        </p:cTn>
                                        <p:tgtEl>
                                          <p:spTgt spid="4"/>
                                        </p:tgtEl>
                                      </p:cBhvr>
                                    </p:animEffect>
                                    <p:anim calcmode="lin" valueType="num">
                                      <p:cBhvr>
                                        <p:cTn id="27"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32" dur="26">
                                          <p:stCondLst>
                                            <p:cond delay="650"/>
                                          </p:stCondLst>
                                        </p:cTn>
                                        <p:tgtEl>
                                          <p:spTgt spid="4"/>
                                        </p:tgtEl>
                                      </p:cBhvr>
                                      <p:to x="100000" y="60000"/>
                                    </p:animScale>
                                    <p:animScale>
                                      <p:cBhvr>
                                        <p:cTn id="33" dur="166" decel="50000">
                                          <p:stCondLst>
                                            <p:cond delay="676"/>
                                          </p:stCondLst>
                                        </p:cTn>
                                        <p:tgtEl>
                                          <p:spTgt spid="4"/>
                                        </p:tgtEl>
                                      </p:cBhvr>
                                      <p:to x="100000" y="100000"/>
                                    </p:animScale>
                                    <p:animScale>
                                      <p:cBhvr>
                                        <p:cTn id="34" dur="26">
                                          <p:stCondLst>
                                            <p:cond delay="1312"/>
                                          </p:stCondLst>
                                        </p:cTn>
                                        <p:tgtEl>
                                          <p:spTgt spid="4"/>
                                        </p:tgtEl>
                                      </p:cBhvr>
                                      <p:to x="100000" y="80000"/>
                                    </p:animScale>
                                    <p:animScale>
                                      <p:cBhvr>
                                        <p:cTn id="35" dur="166" decel="50000">
                                          <p:stCondLst>
                                            <p:cond delay="1338"/>
                                          </p:stCondLst>
                                        </p:cTn>
                                        <p:tgtEl>
                                          <p:spTgt spid="4"/>
                                        </p:tgtEl>
                                      </p:cBhvr>
                                      <p:to x="100000" y="100000"/>
                                    </p:animScale>
                                    <p:animScale>
                                      <p:cBhvr>
                                        <p:cTn id="36" dur="26">
                                          <p:stCondLst>
                                            <p:cond delay="1642"/>
                                          </p:stCondLst>
                                        </p:cTn>
                                        <p:tgtEl>
                                          <p:spTgt spid="4"/>
                                        </p:tgtEl>
                                      </p:cBhvr>
                                      <p:to x="100000" y="90000"/>
                                    </p:animScale>
                                    <p:animScale>
                                      <p:cBhvr>
                                        <p:cTn id="37" dur="166" decel="50000">
                                          <p:stCondLst>
                                            <p:cond delay="1668"/>
                                          </p:stCondLst>
                                        </p:cTn>
                                        <p:tgtEl>
                                          <p:spTgt spid="4"/>
                                        </p:tgtEl>
                                      </p:cBhvr>
                                      <p:to x="100000" y="100000"/>
                                    </p:animScale>
                                    <p:animScale>
                                      <p:cBhvr>
                                        <p:cTn id="38" dur="26">
                                          <p:stCondLst>
                                            <p:cond delay="1808"/>
                                          </p:stCondLst>
                                        </p:cTn>
                                        <p:tgtEl>
                                          <p:spTgt spid="4"/>
                                        </p:tgtEl>
                                      </p:cBhvr>
                                      <p:to x="100000" y="95000"/>
                                    </p:animScale>
                                    <p:animScale>
                                      <p:cBhvr>
                                        <p:cTn id="39"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529" y="-297"/>
            <a:ext cx="12193057" cy="6858594"/>
          </a:xfrm>
          <a:prstGeom prst="rect">
            <a:avLst/>
          </a:prstGeom>
        </p:spPr>
      </p:pic>
      <p:sp>
        <p:nvSpPr>
          <p:cNvPr id="3"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graphicFrame>
        <p:nvGraphicFramePr>
          <p:cNvPr id="4" name="Tabla 3"/>
          <p:cNvGraphicFramePr>
            <a:graphicFrameLocks noGrp="1"/>
          </p:cNvGraphicFramePr>
          <p:nvPr>
            <p:extLst>
              <p:ext uri="{D42A27DB-BD31-4B8C-83A1-F6EECF244321}">
                <p14:modId xmlns:p14="http://schemas.microsoft.com/office/powerpoint/2010/main" val="2785785920"/>
              </p:ext>
            </p:extLst>
          </p:nvPr>
        </p:nvGraphicFramePr>
        <p:xfrm>
          <a:off x="3386666" y="2143098"/>
          <a:ext cx="5418666" cy="3161936"/>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686599077"/>
                    </a:ext>
                  </a:extLst>
                </a:gridCol>
                <a:gridCol w="2709333">
                  <a:extLst>
                    <a:ext uri="{9D8B030D-6E8A-4147-A177-3AD203B41FA5}">
                      <a16:colId xmlns:a16="http://schemas.microsoft.com/office/drawing/2014/main" val="4131778650"/>
                    </a:ext>
                  </a:extLst>
                </a:gridCol>
              </a:tblGrid>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Veracruz</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34,4%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093316331"/>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Sonora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36,4%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317083040"/>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San Luis</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Potosí</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28,7%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634910815"/>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Tamaulipas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26,6%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789099840"/>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Querétaro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53,7%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50766737"/>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Coahuila</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de Zaragoza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40,0%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587265245"/>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Oaxaca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19,1%</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666652142"/>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Baja de California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43,8%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478975146"/>
                  </a:ext>
                </a:extLst>
              </a:tr>
            </a:tbl>
          </a:graphicData>
        </a:graphic>
      </p:graphicFrame>
    </p:spTree>
    <p:extLst>
      <p:ext uri="{BB962C8B-B14F-4D97-AF65-F5344CB8AC3E}">
        <p14:creationId xmlns:p14="http://schemas.microsoft.com/office/powerpoint/2010/main" val="504612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80">
                                          <p:stCondLst>
                                            <p:cond delay="0"/>
                                          </p:stCondLst>
                                        </p:cTn>
                                        <p:tgtEl>
                                          <p:spTgt spid="3"/>
                                        </p:tgtEl>
                                      </p:cBhvr>
                                    </p:animEffect>
                                    <p:anim calcmode="lin" valueType="num">
                                      <p:cBhvr>
                                        <p:cTn id="1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gtEl>
                                      </p:cBhvr>
                                      <p:to x="100000" y="60000"/>
                                    </p:animScale>
                                    <p:animScale>
                                      <p:cBhvr>
                                        <p:cTn id="17" dur="166" decel="50000">
                                          <p:stCondLst>
                                            <p:cond delay="676"/>
                                          </p:stCondLst>
                                        </p:cTn>
                                        <p:tgtEl>
                                          <p:spTgt spid="3"/>
                                        </p:tgtEl>
                                      </p:cBhvr>
                                      <p:to x="100000" y="100000"/>
                                    </p:animScale>
                                    <p:animScale>
                                      <p:cBhvr>
                                        <p:cTn id="18" dur="26">
                                          <p:stCondLst>
                                            <p:cond delay="1312"/>
                                          </p:stCondLst>
                                        </p:cTn>
                                        <p:tgtEl>
                                          <p:spTgt spid="3"/>
                                        </p:tgtEl>
                                      </p:cBhvr>
                                      <p:to x="100000" y="80000"/>
                                    </p:animScale>
                                    <p:animScale>
                                      <p:cBhvr>
                                        <p:cTn id="19" dur="166" decel="50000">
                                          <p:stCondLst>
                                            <p:cond delay="1338"/>
                                          </p:stCondLst>
                                        </p:cTn>
                                        <p:tgtEl>
                                          <p:spTgt spid="3"/>
                                        </p:tgtEl>
                                      </p:cBhvr>
                                      <p:to x="100000" y="100000"/>
                                    </p:animScale>
                                    <p:animScale>
                                      <p:cBhvr>
                                        <p:cTn id="20" dur="26">
                                          <p:stCondLst>
                                            <p:cond delay="1642"/>
                                          </p:stCondLst>
                                        </p:cTn>
                                        <p:tgtEl>
                                          <p:spTgt spid="3"/>
                                        </p:tgtEl>
                                      </p:cBhvr>
                                      <p:to x="100000" y="90000"/>
                                    </p:animScale>
                                    <p:animScale>
                                      <p:cBhvr>
                                        <p:cTn id="21" dur="166" decel="50000">
                                          <p:stCondLst>
                                            <p:cond delay="1668"/>
                                          </p:stCondLst>
                                        </p:cTn>
                                        <p:tgtEl>
                                          <p:spTgt spid="3"/>
                                        </p:tgtEl>
                                      </p:cBhvr>
                                      <p:to x="100000" y="100000"/>
                                    </p:animScale>
                                    <p:animScale>
                                      <p:cBhvr>
                                        <p:cTn id="22" dur="26">
                                          <p:stCondLst>
                                            <p:cond delay="1808"/>
                                          </p:stCondLst>
                                        </p:cTn>
                                        <p:tgtEl>
                                          <p:spTgt spid="3"/>
                                        </p:tgtEl>
                                      </p:cBhvr>
                                      <p:to x="100000" y="95000"/>
                                    </p:animScale>
                                    <p:animScale>
                                      <p:cBhvr>
                                        <p:cTn id="23" dur="166" decel="50000">
                                          <p:stCondLst>
                                            <p:cond delay="1834"/>
                                          </p:stCondLst>
                                        </p:cTn>
                                        <p:tgtEl>
                                          <p:spTgt spid="3"/>
                                        </p:tgtEl>
                                      </p:cBhvr>
                                      <p:to x="100000" y="100000"/>
                                    </p:animScale>
                                  </p:childTnLst>
                                </p:cTn>
                              </p:par>
                              <p:par>
                                <p:cTn id="24" presetID="26"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down)">
                                      <p:cBhvr>
                                        <p:cTn id="26" dur="580">
                                          <p:stCondLst>
                                            <p:cond delay="0"/>
                                          </p:stCondLst>
                                        </p:cTn>
                                        <p:tgtEl>
                                          <p:spTgt spid="4"/>
                                        </p:tgtEl>
                                      </p:cBhvr>
                                    </p:animEffect>
                                    <p:anim calcmode="lin" valueType="num">
                                      <p:cBhvr>
                                        <p:cTn id="27"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32" dur="26">
                                          <p:stCondLst>
                                            <p:cond delay="650"/>
                                          </p:stCondLst>
                                        </p:cTn>
                                        <p:tgtEl>
                                          <p:spTgt spid="4"/>
                                        </p:tgtEl>
                                      </p:cBhvr>
                                      <p:to x="100000" y="60000"/>
                                    </p:animScale>
                                    <p:animScale>
                                      <p:cBhvr>
                                        <p:cTn id="33" dur="166" decel="50000">
                                          <p:stCondLst>
                                            <p:cond delay="676"/>
                                          </p:stCondLst>
                                        </p:cTn>
                                        <p:tgtEl>
                                          <p:spTgt spid="4"/>
                                        </p:tgtEl>
                                      </p:cBhvr>
                                      <p:to x="100000" y="100000"/>
                                    </p:animScale>
                                    <p:animScale>
                                      <p:cBhvr>
                                        <p:cTn id="34" dur="26">
                                          <p:stCondLst>
                                            <p:cond delay="1312"/>
                                          </p:stCondLst>
                                        </p:cTn>
                                        <p:tgtEl>
                                          <p:spTgt spid="4"/>
                                        </p:tgtEl>
                                      </p:cBhvr>
                                      <p:to x="100000" y="80000"/>
                                    </p:animScale>
                                    <p:animScale>
                                      <p:cBhvr>
                                        <p:cTn id="35" dur="166" decel="50000">
                                          <p:stCondLst>
                                            <p:cond delay="1338"/>
                                          </p:stCondLst>
                                        </p:cTn>
                                        <p:tgtEl>
                                          <p:spTgt spid="4"/>
                                        </p:tgtEl>
                                      </p:cBhvr>
                                      <p:to x="100000" y="100000"/>
                                    </p:animScale>
                                    <p:animScale>
                                      <p:cBhvr>
                                        <p:cTn id="36" dur="26">
                                          <p:stCondLst>
                                            <p:cond delay="1642"/>
                                          </p:stCondLst>
                                        </p:cTn>
                                        <p:tgtEl>
                                          <p:spTgt spid="4"/>
                                        </p:tgtEl>
                                      </p:cBhvr>
                                      <p:to x="100000" y="90000"/>
                                    </p:animScale>
                                    <p:animScale>
                                      <p:cBhvr>
                                        <p:cTn id="37" dur="166" decel="50000">
                                          <p:stCondLst>
                                            <p:cond delay="1668"/>
                                          </p:stCondLst>
                                        </p:cTn>
                                        <p:tgtEl>
                                          <p:spTgt spid="4"/>
                                        </p:tgtEl>
                                      </p:cBhvr>
                                      <p:to x="100000" y="100000"/>
                                    </p:animScale>
                                    <p:animScale>
                                      <p:cBhvr>
                                        <p:cTn id="38" dur="26">
                                          <p:stCondLst>
                                            <p:cond delay="1808"/>
                                          </p:stCondLst>
                                        </p:cTn>
                                        <p:tgtEl>
                                          <p:spTgt spid="4"/>
                                        </p:tgtEl>
                                      </p:cBhvr>
                                      <p:to x="100000" y="95000"/>
                                    </p:animScale>
                                    <p:animScale>
                                      <p:cBhvr>
                                        <p:cTn id="39"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graphicFrame>
        <p:nvGraphicFramePr>
          <p:cNvPr id="3" name="Tabla 2"/>
          <p:cNvGraphicFramePr>
            <a:graphicFrameLocks noGrp="1"/>
          </p:cNvGraphicFramePr>
          <p:nvPr>
            <p:extLst>
              <p:ext uri="{D42A27DB-BD31-4B8C-83A1-F6EECF244321}">
                <p14:modId xmlns:p14="http://schemas.microsoft.com/office/powerpoint/2010/main" val="3263034908"/>
              </p:ext>
            </p:extLst>
          </p:nvPr>
        </p:nvGraphicFramePr>
        <p:xfrm>
          <a:off x="3386666" y="2316701"/>
          <a:ext cx="5418666" cy="29667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756608128"/>
                    </a:ext>
                  </a:extLst>
                </a:gridCol>
                <a:gridCol w="2709333">
                  <a:extLst>
                    <a:ext uri="{9D8B030D-6E8A-4147-A177-3AD203B41FA5}">
                      <a16:colId xmlns:a16="http://schemas.microsoft.com/office/drawing/2014/main" val="2196400150"/>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Guerrero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16,5%</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57871047"/>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Yucatán</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16,3%</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46571945"/>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Sinaloa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36,4%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14554534"/>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Chihuahua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31,8%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21465581"/>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Michoacán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39,7%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521954554"/>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Estado de Hidalgo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45,5%</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610075149"/>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Quintana Roo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48,8%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06537012"/>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Baja California</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Sur</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39,7%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743549986"/>
                  </a:ext>
                </a:extLst>
              </a:tr>
            </a:tbl>
          </a:graphicData>
        </a:graphic>
      </p:graphicFrame>
      <p:sp>
        <p:nvSpPr>
          <p:cNvPr id="4"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003086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80">
                                          <p:stCondLst>
                                            <p:cond delay="0"/>
                                          </p:stCondLst>
                                        </p:cTn>
                                        <p:tgtEl>
                                          <p:spTgt spid="3"/>
                                        </p:tgtEl>
                                      </p:cBhvr>
                                    </p:animEffect>
                                    <p:anim calcmode="lin" valueType="num">
                                      <p:cBhvr>
                                        <p:cTn id="1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gtEl>
                                      </p:cBhvr>
                                      <p:to x="100000" y="60000"/>
                                    </p:animScale>
                                    <p:animScale>
                                      <p:cBhvr>
                                        <p:cTn id="17" dur="166" decel="50000">
                                          <p:stCondLst>
                                            <p:cond delay="676"/>
                                          </p:stCondLst>
                                        </p:cTn>
                                        <p:tgtEl>
                                          <p:spTgt spid="3"/>
                                        </p:tgtEl>
                                      </p:cBhvr>
                                      <p:to x="100000" y="100000"/>
                                    </p:animScale>
                                    <p:animScale>
                                      <p:cBhvr>
                                        <p:cTn id="18" dur="26">
                                          <p:stCondLst>
                                            <p:cond delay="1312"/>
                                          </p:stCondLst>
                                        </p:cTn>
                                        <p:tgtEl>
                                          <p:spTgt spid="3"/>
                                        </p:tgtEl>
                                      </p:cBhvr>
                                      <p:to x="100000" y="80000"/>
                                    </p:animScale>
                                    <p:animScale>
                                      <p:cBhvr>
                                        <p:cTn id="19" dur="166" decel="50000">
                                          <p:stCondLst>
                                            <p:cond delay="1338"/>
                                          </p:stCondLst>
                                        </p:cTn>
                                        <p:tgtEl>
                                          <p:spTgt spid="3"/>
                                        </p:tgtEl>
                                      </p:cBhvr>
                                      <p:to x="100000" y="100000"/>
                                    </p:animScale>
                                    <p:animScale>
                                      <p:cBhvr>
                                        <p:cTn id="20" dur="26">
                                          <p:stCondLst>
                                            <p:cond delay="1642"/>
                                          </p:stCondLst>
                                        </p:cTn>
                                        <p:tgtEl>
                                          <p:spTgt spid="3"/>
                                        </p:tgtEl>
                                      </p:cBhvr>
                                      <p:to x="100000" y="90000"/>
                                    </p:animScale>
                                    <p:animScale>
                                      <p:cBhvr>
                                        <p:cTn id="21" dur="166" decel="50000">
                                          <p:stCondLst>
                                            <p:cond delay="1668"/>
                                          </p:stCondLst>
                                        </p:cTn>
                                        <p:tgtEl>
                                          <p:spTgt spid="3"/>
                                        </p:tgtEl>
                                      </p:cBhvr>
                                      <p:to x="100000" y="100000"/>
                                    </p:animScale>
                                    <p:animScale>
                                      <p:cBhvr>
                                        <p:cTn id="22" dur="26">
                                          <p:stCondLst>
                                            <p:cond delay="1808"/>
                                          </p:stCondLst>
                                        </p:cTn>
                                        <p:tgtEl>
                                          <p:spTgt spid="3"/>
                                        </p:tgtEl>
                                      </p:cBhvr>
                                      <p:to x="100000" y="95000"/>
                                    </p:animScale>
                                    <p:animScale>
                                      <p:cBhvr>
                                        <p:cTn id="23" dur="166" decel="50000">
                                          <p:stCondLst>
                                            <p:cond delay="1834"/>
                                          </p:stCondLst>
                                        </p:cTn>
                                        <p:tgtEl>
                                          <p:spTgt spid="3"/>
                                        </p:tgtEl>
                                      </p:cBhvr>
                                      <p:to x="100000" y="100000"/>
                                    </p:animScale>
                                  </p:childTnLst>
                                </p:cTn>
                              </p:par>
                              <p:par>
                                <p:cTn id="24" presetID="26"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down)">
                                      <p:cBhvr>
                                        <p:cTn id="26" dur="580">
                                          <p:stCondLst>
                                            <p:cond delay="0"/>
                                          </p:stCondLst>
                                        </p:cTn>
                                        <p:tgtEl>
                                          <p:spTgt spid="4"/>
                                        </p:tgtEl>
                                      </p:cBhvr>
                                    </p:animEffect>
                                    <p:anim calcmode="lin" valueType="num">
                                      <p:cBhvr>
                                        <p:cTn id="27"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32" dur="26">
                                          <p:stCondLst>
                                            <p:cond delay="650"/>
                                          </p:stCondLst>
                                        </p:cTn>
                                        <p:tgtEl>
                                          <p:spTgt spid="4"/>
                                        </p:tgtEl>
                                      </p:cBhvr>
                                      <p:to x="100000" y="60000"/>
                                    </p:animScale>
                                    <p:animScale>
                                      <p:cBhvr>
                                        <p:cTn id="33" dur="166" decel="50000">
                                          <p:stCondLst>
                                            <p:cond delay="676"/>
                                          </p:stCondLst>
                                        </p:cTn>
                                        <p:tgtEl>
                                          <p:spTgt spid="4"/>
                                        </p:tgtEl>
                                      </p:cBhvr>
                                      <p:to x="100000" y="100000"/>
                                    </p:animScale>
                                    <p:animScale>
                                      <p:cBhvr>
                                        <p:cTn id="34" dur="26">
                                          <p:stCondLst>
                                            <p:cond delay="1312"/>
                                          </p:stCondLst>
                                        </p:cTn>
                                        <p:tgtEl>
                                          <p:spTgt spid="4"/>
                                        </p:tgtEl>
                                      </p:cBhvr>
                                      <p:to x="100000" y="80000"/>
                                    </p:animScale>
                                    <p:animScale>
                                      <p:cBhvr>
                                        <p:cTn id="35" dur="166" decel="50000">
                                          <p:stCondLst>
                                            <p:cond delay="1338"/>
                                          </p:stCondLst>
                                        </p:cTn>
                                        <p:tgtEl>
                                          <p:spTgt spid="4"/>
                                        </p:tgtEl>
                                      </p:cBhvr>
                                      <p:to x="100000" y="100000"/>
                                    </p:animScale>
                                    <p:animScale>
                                      <p:cBhvr>
                                        <p:cTn id="36" dur="26">
                                          <p:stCondLst>
                                            <p:cond delay="1642"/>
                                          </p:stCondLst>
                                        </p:cTn>
                                        <p:tgtEl>
                                          <p:spTgt spid="4"/>
                                        </p:tgtEl>
                                      </p:cBhvr>
                                      <p:to x="100000" y="90000"/>
                                    </p:animScale>
                                    <p:animScale>
                                      <p:cBhvr>
                                        <p:cTn id="37" dur="166" decel="50000">
                                          <p:stCondLst>
                                            <p:cond delay="1668"/>
                                          </p:stCondLst>
                                        </p:cTn>
                                        <p:tgtEl>
                                          <p:spTgt spid="4"/>
                                        </p:tgtEl>
                                      </p:cBhvr>
                                      <p:to x="100000" y="100000"/>
                                    </p:animScale>
                                    <p:animScale>
                                      <p:cBhvr>
                                        <p:cTn id="38" dur="26">
                                          <p:stCondLst>
                                            <p:cond delay="1808"/>
                                          </p:stCondLst>
                                        </p:cTn>
                                        <p:tgtEl>
                                          <p:spTgt spid="4"/>
                                        </p:tgtEl>
                                      </p:cBhvr>
                                      <p:to x="100000" y="95000"/>
                                    </p:animScale>
                                    <p:animScale>
                                      <p:cBhvr>
                                        <p:cTn id="39"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7999"/>
          </a:xfrm>
          <a:prstGeom prst="rect">
            <a:avLst/>
          </a:prstGeom>
        </p:spPr>
      </p:pic>
      <p:sp>
        <p:nvSpPr>
          <p:cNvPr id="4" name="Título 3"/>
          <p:cNvSpPr>
            <a:spLocks noGrp="1"/>
          </p:cNvSpPr>
          <p:nvPr>
            <p:ph type="title"/>
          </p:nvPr>
        </p:nvSpPr>
        <p:spPr>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Resumen</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
        <p:nvSpPr>
          <p:cNvPr id="5" name="Marcador de contenido 4"/>
          <p:cNvSpPr>
            <a:spLocks noGrp="1"/>
          </p:cNvSpPr>
          <p:nvPr>
            <p:ph idx="1"/>
          </p:nvPr>
        </p:nvSpPr>
        <p:spPr>
          <a:effectLst>
            <a:outerShdw blurRad="76200" dir="13500000" sy="23000" kx="1200000" algn="br" rotWithShape="0">
              <a:prstClr val="black">
                <a:alpha val="20000"/>
              </a:prstClr>
            </a:outerShdw>
            <a:reflection blurRad="6350" stA="50000" endA="300" endPos="55000" dir="5400000" sy="-100000" algn="bl" rotWithShape="0"/>
            <a:softEdge rad="12700"/>
          </a:effectLst>
        </p:spPr>
        <p:txBody>
          <a:bodyPr/>
          <a:lstStyle/>
          <a:p>
            <a:pPr marL="0" indent="0" algn="ctr">
              <a:buNone/>
            </a:pPr>
            <a:r>
              <a:rPr lang="es-MX"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rPr>
              <a:t>¿Que es el Sars-Cov-2?</a:t>
            </a:r>
          </a:p>
          <a:p>
            <a:pPr marL="0" indent="0" algn="ctr">
              <a:buNone/>
            </a:pPr>
            <a:endParaRPr lang="es-MX" sz="14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gency FB" panose="020B0503020202020204" pitchFamily="34" charset="0"/>
            </a:endParaRPr>
          </a:p>
          <a:p>
            <a:pPr marL="0" indent="0" algn="ctr">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La Enfermedad  por coronavirus(Covid-19) es una enfermedad infecciosa provocada por el virus</a:t>
            </a:r>
          </a:p>
          <a:p>
            <a:pPr marL="0" indent="0" algn="ctr">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SARS-COV-2.</a:t>
            </a:r>
          </a:p>
          <a:p>
            <a:pPr marL="0" indent="0" algn="ctr">
              <a:buNone/>
            </a:pPr>
            <a:endPar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La mayoría de las personas que producen Covid-19 sufren síntomas </a:t>
            </a:r>
          </a:p>
          <a:p>
            <a:pPr marL="0" indent="0" algn="ctr">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De intensidad leve a moderada y se recuperan sin necesidad </a:t>
            </a:r>
          </a:p>
          <a:p>
            <a:pPr marL="0" indent="0" algn="ctr">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De tratamiento especiales sin embargo, algunas personas</a:t>
            </a:r>
          </a:p>
          <a:p>
            <a:pPr marL="0" indent="0" algn="ctr">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Desarrollan casos graves y necesidad atención </a:t>
            </a:r>
          </a:p>
          <a:p>
            <a:pPr marL="0" indent="0" algn="ctr">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Medica.</a:t>
            </a:r>
          </a:p>
          <a:p>
            <a:pPr marL="0" indent="0" algn="ctr">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a:t>
            </a:r>
          </a:p>
          <a:p>
            <a:pPr marL="0" indent="0" algn="ctr">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p:txBody>
      </p:sp>
      <p:pic>
        <p:nvPicPr>
          <p:cNvPr id="2" name="Imagen 1"/>
          <p:cNvPicPr>
            <a:picLocks noChangeAspect="1"/>
          </p:cNvPicPr>
          <p:nvPr/>
        </p:nvPicPr>
        <p:blipFill>
          <a:blip r:embed="rId3"/>
          <a:stretch>
            <a:fillRect/>
          </a:stretch>
        </p:blipFill>
        <p:spPr>
          <a:xfrm>
            <a:off x="0" y="4664062"/>
            <a:ext cx="2456901" cy="2328874"/>
          </a:xfrm>
          <a:prstGeom prst="rect">
            <a:avLst/>
          </a:prstGeom>
        </p:spPr>
      </p:pic>
    </p:spTree>
    <p:extLst>
      <p:ext uri="{BB962C8B-B14F-4D97-AF65-F5344CB8AC3E}">
        <p14:creationId xmlns:p14="http://schemas.microsoft.com/office/powerpoint/2010/main" val="89645288"/>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wipe(down)">
                                      <p:cBhvr>
                                        <p:cTn id="23" dur="580">
                                          <p:stCondLst>
                                            <p:cond delay="0"/>
                                          </p:stCondLst>
                                        </p:cTn>
                                        <p:tgtEl>
                                          <p:spTgt spid="5">
                                            <p:txEl>
                                              <p:pRg st="0" end="0"/>
                                            </p:txEl>
                                          </p:spTgt>
                                        </p:tgtEl>
                                      </p:cBhvr>
                                    </p:animEffect>
                                    <p:anim calcmode="lin" valueType="num">
                                      <p:cBhvr>
                                        <p:cTn id="24" dur="1822" tmFilter="0,0; 0.14,0.36; 0.43,0.73; 0.71,0.91; 1.0,1.0">
                                          <p:stCondLst>
                                            <p:cond delay="0"/>
                                          </p:stCondLst>
                                        </p:cTn>
                                        <p:tgtEl>
                                          <p:spTgt spid="5">
                                            <p:txEl>
                                              <p:pRg st="0" end="0"/>
                                            </p:txEl>
                                          </p:spTgt>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5">
                                            <p:txEl>
                                              <p:pRg st="0" end="0"/>
                                            </p:txEl>
                                          </p:spTgt>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5">
                                            <p:txEl>
                                              <p:pRg st="0" end="0"/>
                                            </p:txEl>
                                          </p:spTgt>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5">
                                            <p:txEl>
                                              <p:pRg st="0" end="0"/>
                                            </p:txEl>
                                          </p:spTgt>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5">
                                            <p:txEl>
                                              <p:pRg st="0" end="0"/>
                                            </p:txEl>
                                          </p:spTgt>
                                        </p:tgtEl>
                                        <p:attrNameLst>
                                          <p:attrName>ppt_y</p:attrName>
                                        </p:attrNameLst>
                                      </p:cBhvr>
                                      <p:tavLst>
                                        <p:tav tm="0" fmla="#ppt_y-sin(pi*$)/81">
                                          <p:val>
                                            <p:fltVal val="0"/>
                                          </p:val>
                                        </p:tav>
                                        <p:tav tm="100000">
                                          <p:val>
                                            <p:fltVal val="1"/>
                                          </p:val>
                                        </p:tav>
                                      </p:tavLst>
                                    </p:anim>
                                    <p:animScale>
                                      <p:cBhvr>
                                        <p:cTn id="29" dur="26">
                                          <p:stCondLst>
                                            <p:cond delay="650"/>
                                          </p:stCondLst>
                                        </p:cTn>
                                        <p:tgtEl>
                                          <p:spTgt spid="5">
                                            <p:txEl>
                                              <p:pRg st="0" end="0"/>
                                            </p:txEl>
                                          </p:spTgt>
                                        </p:tgtEl>
                                      </p:cBhvr>
                                      <p:to x="100000" y="60000"/>
                                    </p:animScale>
                                    <p:animScale>
                                      <p:cBhvr>
                                        <p:cTn id="30" dur="166" decel="50000">
                                          <p:stCondLst>
                                            <p:cond delay="676"/>
                                          </p:stCondLst>
                                        </p:cTn>
                                        <p:tgtEl>
                                          <p:spTgt spid="5">
                                            <p:txEl>
                                              <p:pRg st="0" end="0"/>
                                            </p:txEl>
                                          </p:spTgt>
                                        </p:tgtEl>
                                      </p:cBhvr>
                                      <p:to x="100000" y="100000"/>
                                    </p:animScale>
                                    <p:animScale>
                                      <p:cBhvr>
                                        <p:cTn id="31" dur="26">
                                          <p:stCondLst>
                                            <p:cond delay="1312"/>
                                          </p:stCondLst>
                                        </p:cTn>
                                        <p:tgtEl>
                                          <p:spTgt spid="5">
                                            <p:txEl>
                                              <p:pRg st="0" end="0"/>
                                            </p:txEl>
                                          </p:spTgt>
                                        </p:tgtEl>
                                      </p:cBhvr>
                                      <p:to x="100000" y="80000"/>
                                    </p:animScale>
                                    <p:animScale>
                                      <p:cBhvr>
                                        <p:cTn id="32" dur="166" decel="50000">
                                          <p:stCondLst>
                                            <p:cond delay="1338"/>
                                          </p:stCondLst>
                                        </p:cTn>
                                        <p:tgtEl>
                                          <p:spTgt spid="5">
                                            <p:txEl>
                                              <p:pRg st="0" end="0"/>
                                            </p:txEl>
                                          </p:spTgt>
                                        </p:tgtEl>
                                      </p:cBhvr>
                                      <p:to x="100000" y="100000"/>
                                    </p:animScale>
                                    <p:animScale>
                                      <p:cBhvr>
                                        <p:cTn id="33" dur="26">
                                          <p:stCondLst>
                                            <p:cond delay="1642"/>
                                          </p:stCondLst>
                                        </p:cTn>
                                        <p:tgtEl>
                                          <p:spTgt spid="5">
                                            <p:txEl>
                                              <p:pRg st="0" end="0"/>
                                            </p:txEl>
                                          </p:spTgt>
                                        </p:tgtEl>
                                      </p:cBhvr>
                                      <p:to x="100000" y="90000"/>
                                    </p:animScale>
                                    <p:animScale>
                                      <p:cBhvr>
                                        <p:cTn id="34" dur="166" decel="50000">
                                          <p:stCondLst>
                                            <p:cond delay="1668"/>
                                          </p:stCondLst>
                                        </p:cTn>
                                        <p:tgtEl>
                                          <p:spTgt spid="5">
                                            <p:txEl>
                                              <p:pRg st="0" end="0"/>
                                            </p:txEl>
                                          </p:spTgt>
                                        </p:tgtEl>
                                      </p:cBhvr>
                                      <p:to x="100000" y="100000"/>
                                    </p:animScale>
                                    <p:animScale>
                                      <p:cBhvr>
                                        <p:cTn id="35" dur="26">
                                          <p:stCondLst>
                                            <p:cond delay="1808"/>
                                          </p:stCondLst>
                                        </p:cTn>
                                        <p:tgtEl>
                                          <p:spTgt spid="5">
                                            <p:txEl>
                                              <p:pRg st="0" end="0"/>
                                            </p:txEl>
                                          </p:spTgt>
                                        </p:tgtEl>
                                      </p:cBhvr>
                                      <p:to x="100000" y="95000"/>
                                    </p:animScale>
                                    <p:animScale>
                                      <p:cBhvr>
                                        <p:cTn id="36" dur="166" decel="50000">
                                          <p:stCondLst>
                                            <p:cond delay="1834"/>
                                          </p:stCondLst>
                                        </p:cTn>
                                        <p:tgtEl>
                                          <p:spTgt spid="5">
                                            <p:txEl>
                                              <p:pRg st="0" end="0"/>
                                            </p:txEl>
                                          </p:spTgt>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5">
                                            <p:txEl>
                                              <p:pRg st="2" end="2"/>
                                            </p:txEl>
                                          </p:spTgt>
                                        </p:tgtEl>
                                        <p:attrNameLst>
                                          <p:attrName>style.visibility</p:attrName>
                                        </p:attrNameLst>
                                      </p:cBhvr>
                                      <p:to>
                                        <p:strVal val="visible"/>
                                      </p:to>
                                    </p:set>
                                    <p:animEffect transition="in" filter="wipe(down)">
                                      <p:cBhvr>
                                        <p:cTn id="39" dur="580">
                                          <p:stCondLst>
                                            <p:cond delay="0"/>
                                          </p:stCondLst>
                                        </p:cTn>
                                        <p:tgtEl>
                                          <p:spTgt spid="5">
                                            <p:txEl>
                                              <p:pRg st="2" end="2"/>
                                            </p:txEl>
                                          </p:spTgt>
                                        </p:tgtEl>
                                      </p:cBhvr>
                                    </p:animEffect>
                                    <p:anim calcmode="lin" valueType="num">
                                      <p:cBhvr>
                                        <p:cTn id="40" dur="1822" tmFilter="0,0; 0.14,0.36; 0.43,0.73; 0.71,0.91; 1.0,1.0">
                                          <p:stCondLst>
                                            <p:cond delay="0"/>
                                          </p:stCondLst>
                                        </p:cTn>
                                        <p:tgtEl>
                                          <p:spTgt spid="5">
                                            <p:txEl>
                                              <p:pRg st="2" end="2"/>
                                            </p:txEl>
                                          </p:spTgt>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5">
                                            <p:txEl>
                                              <p:pRg st="2" end="2"/>
                                            </p:txEl>
                                          </p:spTgt>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5">
                                            <p:txEl>
                                              <p:pRg st="2" end="2"/>
                                            </p:txEl>
                                          </p:spTgt>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5">
                                            <p:txEl>
                                              <p:pRg st="2" end="2"/>
                                            </p:txEl>
                                          </p:spTgt>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5">
                                            <p:txEl>
                                              <p:pRg st="2" end="2"/>
                                            </p:txEl>
                                          </p:spTgt>
                                        </p:tgtEl>
                                        <p:attrNameLst>
                                          <p:attrName>ppt_y</p:attrName>
                                        </p:attrNameLst>
                                      </p:cBhvr>
                                      <p:tavLst>
                                        <p:tav tm="0" fmla="#ppt_y-sin(pi*$)/81">
                                          <p:val>
                                            <p:fltVal val="0"/>
                                          </p:val>
                                        </p:tav>
                                        <p:tav tm="100000">
                                          <p:val>
                                            <p:fltVal val="1"/>
                                          </p:val>
                                        </p:tav>
                                      </p:tavLst>
                                    </p:anim>
                                    <p:animScale>
                                      <p:cBhvr>
                                        <p:cTn id="45" dur="26">
                                          <p:stCondLst>
                                            <p:cond delay="650"/>
                                          </p:stCondLst>
                                        </p:cTn>
                                        <p:tgtEl>
                                          <p:spTgt spid="5">
                                            <p:txEl>
                                              <p:pRg st="2" end="2"/>
                                            </p:txEl>
                                          </p:spTgt>
                                        </p:tgtEl>
                                      </p:cBhvr>
                                      <p:to x="100000" y="60000"/>
                                    </p:animScale>
                                    <p:animScale>
                                      <p:cBhvr>
                                        <p:cTn id="46" dur="166" decel="50000">
                                          <p:stCondLst>
                                            <p:cond delay="676"/>
                                          </p:stCondLst>
                                        </p:cTn>
                                        <p:tgtEl>
                                          <p:spTgt spid="5">
                                            <p:txEl>
                                              <p:pRg st="2" end="2"/>
                                            </p:txEl>
                                          </p:spTgt>
                                        </p:tgtEl>
                                      </p:cBhvr>
                                      <p:to x="100000" y="100000"/>
                                    </p:animScale>
                                    <p:animScale>
                                      <p:cBhvr>
                                        <p:cTn id="47" dur="26">
                                          <p:stCondLst>
                                            <p:cond delay="1312"/>
                                          </p:stCondLst>
                                        </p:cTn>
                                        <p:tgtEl>
                                          <p:spTgt spid="5">
                                            <p:txEl>
                                              <p:pRg st="2" end="2"/>
                                            </p:txEl>
                                          </p:spTgt>
                                        </p:tgtEl>
                                      </p:cBhvr>
                                      <p:to x="100000" y="80000"/>
                                    </p:animScale>
                                    <p:animScale>
                                      <p:cBhvr>
                                        <p:cTn id="48" dur="166" decel="50000">
                                          <p:stCondLst>
                                            <p:cond delay="1338"/>
                                          </p:stCondLst>
                                        </p:cTn>
                                        <p:tgtEl>
                                          <p:spTgt spid="5">
                                            <p:txEl>
                                              <p:pRg st="2" end="2"/>
                                            </p:txEl>
                                          </p:spTgt>
                                        </p:tgtEl>
                                      </p:cBhvr>
                                      <p:to x="100000" y="100000"/>
                                    </p:animScale>
                                    <p:animScale>
                                      <p:cBhvr>
                                        <p:cTn id="49" dur="26">
                                          <p:stCondLst>
                                            <p:cond delay="1642"/>
                                          </p:stCondLst>
                                        </p:cTn>
                                        <p:tgtEl>
                                          <p:spTgt spid="5">
                                            <p:txEl>
                                              <p:pRg st="2" end="2"/>
                                            </p:txEl>
                                          </p:spTgt>
                                        </p:tgtEl>
                                      </p:cBhvr>
                                      <p:to x="100000" y="90000"/>
                                    </p:animScale>
                                    <p:animScale>
                                      <p:cBhvr>
                                        <p:cTn id="50" dur="166" decel="50000">
                                          <p:stCondLst>
                                            <p:cond delay="1668"/>
                                          </p:stCondLst>
                                        </p:cTn>
                                        <p:tgtEl>
                                          <p:spTgt spid="5">
                                            <p:txEl>
                                              <p:pRg st="2" end="2"/>
                                            </p:txEl>
                                          </p:spTgt>
                                        </p:tgtEl>
                                      </p:cBhvr>
                                      <p:to x="100000" y="100000"/>
                                    </p:animScale>
                                    <p:animScale>
                                      <p:cBhvr>
                                        <p:cTn id="51" dur="26">
                                          <p:stCondLst>
                                            <p:cond delay="1808"/>
                                          </p:stCondLst>
                                        </p:cTn>
                                        <p:tgtEl>
                                          <p:spTgt spid="5">
                                            <p:txEl>
                                              <p:pRg st="2" end="2"/>
                                            </p:txEl>
                                          </p:spTgt>
                                        </p:tgtEl>
                                      </p:cBhvr>
                                      <p:to x="100000" y="95000"/>
                                    </p:animScale>
                                    <p:animScale>
                                      <p:cBhvr>
                                        <p:cTn id="52" dur="166" decel="50000">
                                          <p:stCondLst>
                                            <p:cond delay="1834"/>
                                          </p:stCondLst>
                                        </p:cTn>
                                        <p:tgtEl>
                                          <p:spTgt spid="5">
                                            <p:txEl>
                                              <p:pRg st="2" end="2"/>
                                            </p:txEl>
                                          </p:spTgt>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5">
                                            <p:txEl>
                                              <p:pRg st="3" end="3"/>
                                            </p:txEl>
                                          </p:spTgt>
                                        </p:tgtEl>
                                        <p:attrNameLst>
                                          <p:attrName>style.visibility</p:attrName>
                                        </p:attrNameLst>
                                      </p:cBhvr>
                                      <p:to>
                                        <p:strVal val="visible"/>
                                      </p:to>
                                    </p:set>
                                    <p:animEffect transition="in" filter="wipe(down)">
                                      <p:cBhvr>
                                        <p:cTn id="55" dur="580">
                                          <p:stCondLst>
                                            <p:cond delay="0"/>
                                          </p:stCondLst>
                                        </p:cTn>
                                        <p:tgtEl>
                                          <p:spTgt spid="5">
                                            <p:txEl>
                                              <p:pRg st="3" end="3"/>
                                            </p:txEl>
                                          </p:spTgt>
                                        </p:tgtEl>
                                      </p:cBhvr>
                                    </p:animEffect>
                                    <p:anim calcmode="lin" valueType="num">
                                      <p:cBhvr>
                                        <p:cTn id="56" dur="1822" tmFilter="0,0; 0.14,0.36; 0.43,0.73; 0.71,0.91; 1.0,1.0">
                                          <p:stCondLst>
                                            <p:cond delay="0"/>
                                          </p:stCondLst>
                                        </p:cTn>
                                        <p:tgtEl>
                                          <p:spTgt spid="5">
                                            <p:txEl>
                                              <p:pRg st="3" end="3"/>
                                            </p:txEl>
                                          </p:spTgt>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5">
                                            <p:txEl>
                                              <p:pRg st="3" end="3"/>
                                            </p:txEl>
                                          </p:spTgt>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5">
                                            <p:txEl>
                                              <p:pRg st="3" end="3"/>
                                            </p:txEl>
                                          </p:spTgt>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5">
                                            <p:txEl>
                                              <p:pRg st="3" end="3"/>
                                            </p:txEl>
                                          </p:spTgt>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5">
                                            <p:txEl>
                                              <p:pRg st="3" end="3"/>
                                            </p:txEl>
                                          </p:spTgt>
                                        </p:tgtEl>
                                        <p:attrNameLst>
                                          <p:attrName>ppt_y</p:attrName>
                                        </p:attrNameLst>
                                      </p:cBhvr>
                                      <p:tavLst>
                                        <p:tav tm="0" fmla="#ppt_y-sin(pi*$)/81">
                                          <p:val>
                                            <p:fltVal val="0"/>
                                          </p:val>
                                        </p:tav>
                                        <p:tav tm="100000">
                                          <p:val>
                                            <p:fltVal val="1"/>
                                          </p:val>
                                        </p:tav>
                                      </p:tavLst>
                                    </p:anim>
                                    <p:animScale>
                                      <p:cBhvr>
                                        <p:cTn id="61" dur="26">
                                          <p:stCondLst>
                                            <p:cond delay="650"/>
                                          </p:stCondLst>
                                        </p:cTn>
                                        <p:tgtEl>
                                          <p:spTgt spid="5">
                                            <p:txEl>
                                              <p:pRg st="3" end="3"/>
                                            </p:txEl>
                                          </p:spTgt>
                                        </p:tgtEl>
                                      </p:cBhvr>
                                      <p:to x="100000" y="60000"/>
                                    </p:animScale>
                                    <p:animScale>
                                      <p:cBhvr>
                                        <p:cTn id="62" dur="166" decel="50000">
                                          <p:stCondLst>
                                            <p:cond delay="676"/>
                                          </p:stCondLst>
                                        </p:cTn>
                                        <p:tgtEl>
                                          <p:spTgt spid="5">
                                            <p:txEl>
                                              <p:pRg st="3" end="3"/>
                                            </p:txEl>
                                          </p:spTgt>
                                        </p:tgtEl>
                                      </p:cBhvr>
                                      <p:to x="100000" y="100000"/>
                                    </p:animScale>
                                    <p:animScale>
                                      <p:cBhvr>
                                        <p:cTn id="63" dur="26">
                                          <p:stCondLst>
                                            <p:cond delay="1312"/>
                                          </p:stCondLst>
                                        </p:cTn>
                                        <p:tgtEl>
                                          <p:spTgt spid="5">
                                            <p:txEl>
                                              <p:pRg st="3" end="3"/>
                                            </p:txEl>
                                          </p:spTgt>
                                        </p:tgtEl>
                                      </p:cBhvr>
                                      <p:to x="100000" y="80000"/>
                                    </p:animScale>
                                    <p:animScale>
                                      <p:cBhvr>
                                        <p:cTn id="64" dur="166" decel="50000">
                                          <p:stCondLst>
                                            <p:cond delay="1338"/>
                                          </p:stCondLst>
                                        </p:cTn>
                                        <p:tgtEl>
                                          <p:spTgt spid="5">
                                            <p:txEl>
                                              <p:pRg st="3" end="3"/>
                                            </p:txEl>
                                          </p:spTgt>
                                        </p:tgtEl>
                                      </p:cBhvr>
                                      <p:to x="100000" y="100000"/>
                                    </p:animScale>
                                    <p:animScale>
                                      <p:cBhvr>
                                        <p:cTn id="65" dur="26">
                                          <p:stCondLst>
                                            <p:cond delay="1642"/>
                                          </p:stCondLst>
                                        </p:cTn>
                                        <p:tgtEl>
                                          <p:spTgt spid="5">
                                            <p:txEl>
                                              <p:pRg st="3" end="3"/>
                                            </p:txEl>
                                          </p:spTgt>
                                        </p:tgtEl>
                                      </p:cBhvr>
                                      <p:to x="100000" y="90000"/>
                                    </p:animScale>
                                    <p:animScale>
                                      <p:cBhvr>
                                        <p:cTn id="66" dur="166" decel="50000">
                                          <p:stCondLst>
                                            <p:cond delay="1668"/>
                                          </p:stCondLst>
                                        </p:cTn>
                                        <p:tgtEl>
                                          <p:spTgt spid="5">
                                            <p:txEl>
                                              <p:pRg st="3" end="3"/>
                                            </p:txEl>
                                          </p:spTgt>
                                        </p:tgtEl>
                                      </p:cBhvr>
                                      <p:to x="100000" y="100000"/>
                                    </p:animScale>
                                    <p:animScale>
                                      <p:cBhvr>
                                        <p:cTn id="67" dur="26">
                                          <p:stCondLst>
                                            <p:cond delay="1808"/>
                                          </p:stCondLst>
                                        </p:cTn>
                                        <p:tgtEl>
                                          <p:spTgt spid="5">
                                            <p:txEl>
                                              <p:pRg st="3" end="3"/>
                                            </p:txEl>
                                          </p:spTgt>
                                        </p:tgtEl>
                                      </p:cBhvr>
                                      <p:to x="100000" y="95000"/>
                                    </p:animScale>
                                    <p:animScale>
                                      <p:cBhvr>
                                        <p:cTn id="68" dur="166" decel="50000">
                                          <p:stCondLst>
                                            <p:cond delay="1834"/>
                                          </p:stCondLst>
                                        </p:cTn>
                                        <p:tgtEl>
                                          <p:spTgt spid="5">
                                            <p:txEl>
                                              <p:pRg st="3" end="3"/>
                                            </p:txEl>
                                          </p:spTgt>
                                        </p:tgtEl>
                                      </p:cBhvr>
                                      <p:to x="100000" y="100000"/>
                                    </p:animScale>
                                  </p:childTnLst>
                                </p:cTn>
                              </p:par>
                              <p:par>
                                <p:cTn id="69" presetID="26" presetClass="entr" presetSubtype="0" fill="hold" grpId="0" nodeType="withEffect">
                                  <p:stCondLst>
                                    <p:cond delay="0"/>
                                  </p:stCondLst>
                                  <p:childTnLst>
                                    <p:set>
                                      <p:cBhvr>
                                        <p:cTn id="70" dur="1" fill="hold">
                                          <p:stCondLst>
                                            <p:cond delay="0"/>
                                          </p:stCondLst>
                                        </p:cTn>
                                        <p:tgtEl>
                                          <p:spTgt spid="5">
                                            <p:txEl>
                                              <p:pRg st="5" end="5"/>
                                            </p:txEl>
                                          </p:spTgt>
                                        </p:tgtEl>
                                        <p:attrNameLst>
                                          <p:attrName>style.visibility</p:attrName>
                                        </p:attrNameLst>
                                      </p:cBhvr>
                                      <p:to>
                                        <p:strVal val="visible"/>
                                      </p:to>
                                    </p:set>
                                    <p:animEffect transition="in" filter="wipe(down)">
                                      <p:cBhvr>
                                        <p:cTn id="71" dur="580">
                                          <p:stCondLst>
                                            <p:cond delay="0"/>
                                          </p:stCondLst>
                                        </p:cTn>
                                        <p:tgtEl>
                                          <p:spTgt spid="5">
                                            <p:txEl>
                                              <p:pRg st="5" end="5"/>
                                            </p:txEl>
                                          </p:spTgt>
                                        </p:tgtEl>
                                      </p:cBhvr>
                                    </p:animEffect>
                                    <p:anim calcmode="lin" valueType="num">
                                      <p:cBhvr>
                                        <p:cTn id="72" dur="1822" tmFilter="0,0; 0.14,0.36; 0.43,0.73; 0.71,0.91; 1.0,1.0">
                                          <p:stCondLst>
                                            <p:cond delay="0"/>
                                          </p:stCondLst>
                                        </p:cTn>
                                        <p:tgtEl>
                                          <p:spTgt spid="5">
                                            <p:txEl>
                                              <p:pRg st="5" end="5"/>
                                            </p:txEl>
                                          </p:spTgt>
                                        </p:tgtEl>
                                        <p:attrNameLst>
                                          <p:attrName>ppt_x</p:attrName>
                                        </p:attrNameLst>
                                      </p:cBhvr>
                                      <p:tavLst>
                                        <p:tav tm="0">
                                          <p:val>
                                            <p:strVal val="#ppt_x-0.25"/>
                                          </p:val>
                                        </p:tav>
                                        <p:tav tm="100000">
                                          <p:val>
                                            <p:strVal val="#ppt_x"/>
                                          </p:val>
                                        </p:tav>
                                      </p:tavLst>
                                    </p:anim>
                                    <p:anim calcmode="lin" valueType="num">
                                      <p:cBhvr>
                                        <p:cTn id="73" dur="664" tmFilter="0.0,0.0; 0.25,0.07; 0.50,0.2; 0.75,0.467; 1.0,1.0">
                                          <p:stCondLst>
                                            <p:cond delay="0"/>
                                          </p:stCondLst>
                                        </p:cTn>
                                        <p:tgtEl>
                                          <p:spTgt spid="5">
                                            <p:txEl>
                                              <p:pRg st="5" end="5"/>
                                            </p:txEl>
                                          </p:spTgt>
                                        </p:tgtEl>
                                        <p:attrNameLst>
                                          <p:attrName>ppt_y</p:attrName>
                                        </p:attrNameLst>
                                      </p:cBhvr>
                                      <p:tavLst>
                                        <p:tav tm="0" fmla="#ppt_y-sin(pi*$)/3">
                                          <p:val>
                                            <p:fltVal val="0.5"/>
                                          </p:val>
                                        </p:tav>
                                        <p:tav tm="100000">
                                          <p:val>
                                            <p:fltVal val="1"/>
                                          </p:val>
                                        </p:tav>
                                      </p:tavLst>
                                    </p:anim>
                                    <p:anim calcmode="lin" valueType="num">
                                      <p:cBhvr>
                                        <p:cTn id="74" dur="664" tmFilter="0, 0; 0.125,0.2665; 0.25,0.4; 0.375,0.465; 0.5,0.5;  0.625,0.535; 0.75,0.6; 0.875,0.7335; 1,1">
                                          <p:stCondLst>
                                            <p:cond delay="664"/>
                                          </p:stCondLst>
                                        </p:cTn>
                                        <p:tgtEl>
                                          <p:spTgt spid="5">
                                            <p:txEl>
                                              <p:pRg st="5" end="5"/>
                                            </p:txEl>
                                          </p:spTgt>
                                        </p:tgtEl>
                                        <p:attrNameLst>
                                          <p:attrName>ppt_y</p:attrName>
                                        </p:attrNameLst>
                                      </p:cBhvr>
                                      <p:tavLst>
                                        <p:tav tm="0" fmla="#ppt_y-sin(pi*$)/9">
                                          <p:val>
                                            <p:fltVal val="0"/>
                                          </p:val>
                                        </p:tav>
                                        <p:tav tm="100000">
                                          <p:val>
                                            <p:fltVal val="1"/>
                                          </p:val>
                                        </p:tav>
                                      </p:tavLst>
                                    </p:anim>
                                    <p:anim calcmode="lin" valueType="num">
                                      <p:cBhvr>
                                        <p:cTn id="75" dur="332" tmFilter="0, 0; 0.125,0.2665; 0.25,0.4; 0.375,0.465; 0.5,0.5;  0.625,0.535; 0.75,0.6; 0.875,0.7335; 1,1">
                                          <p:stCondLst>
                                            <p:cond delay="1324"/>
                                          </p:stCondLst>
                                        </p:cTn>
                                        <p:tgtEl>
                                          <p:spTgt spid="5">
                                            <p:txEl>
                                              <p:pRg st="5" end="5"/>
                                            </p:txEl>
                                          </p:spTgt>
                                        </p:tgtEl>
                                        <p:attrNameLst>
                                          <p:attrName>ppt_y</p:attrName>
                                        </p:attrNameLst>
                                      </p:cBhvr>
                                      <p:tavLst>
                                        <p:tav tm="0" fmla="#ppt_y-sin(pi*$)/27">
                                          <p:val>
                                            <p:fltVal val="0"/>
                                          </p:val>
                                        </p:tav>
                                        <p:tav tm="100000">
                                          <p:val>
                                            <p:fltVal val="1"/>
                                          </p:val>
                                        </p:tav>
                                      </p:tavLst>
                                    </p:anim>
                                    <p:anim calcmode="lin" valueType="num">
                                      <p:cBhvr>
                                        <p:cTn id="76" dur="164" tmFilter="0, 0; 0.125,0.2665; 0.25,0.4; 0.375,0.465; 0.5,0.5;  0.625,0.535; 0.75,0.6; 0.875,0.7335; 1,1">
                                          <p:stCondLst>
                                            <p:cond delay="1656"/>
                                          </p:stCondLst>
                                        </p:cTn>
                                        <p:tgtEl>
                                          <p:spTgt spid="5">
                                            <p:txEl>
                                              <p:pRg st="5" end="5"/>
                                            </p:txEl>
                                          </p:spTgt>
                                        </p:tgtEl>
                                        <p:attrNameLst>
                                          <p:attrName>ppt_y</p:attrName>
                                        </p:attrNameLst>
                                      </p:cBhvr>
                                      <p:tavLst>
                                        <p:tav tm="0" fmla="#ppt_y-sin(pi*$)/81">
                                          <p:val>
                                            <p:fltVal val="0"/>
                                          </p:val>
                                        </p:tav>
                                        <p:tav tm="100000">
                                          <p:val>
                                            <p:fltVal val="1"/>
                                          </p:val>
                                        </p:tav>
                                      </p:tavLst>
                                    </p:anim>
                                    <p:animScale>
                                      <p:cBhvr>
                                        <p:cTn id="77" dur="26">
                                          <p:stCondLst>
                                            <p:cond delay="650"/>
                                          </p:stCondLst>
                                        </p:cTn>
                                        <p:tgtEl>
                                          <p:spTgt spid="5">
                                            <p:txEl>
                                              <p:pRg st="5" end="5"/>
                                            </p:txEl>
                                          </p:spTgt>
                                        </p:tgtEl>
                                      </p:cBhvr>
                                      <p:to x="100000" y="60000"/>
                                    </p:animScale>
                                    <p:animScale>
                                      <p:cBhvr>
                                        <p:cTn id="78" dur="166" decel="50000">
                                          <p:stCondLst>
                                            <p:cond delay="676"/>
                                          </p:stCondLst>
                                        </p:cTn>
                                        <p:tgtEl>
                                          <p:spTgt spid="5">
                                            <p:txEl>
                                              <p:pRg st="5" end="5"/>
                                            </p:txEl>
                                          </p:spTgt>
                                        </p:tgtEl>
                                      </p:cBhvr>
                                      <p:to x="100000" y="100000"/>
                                    </p:animScale>
                                    <p:animScale>
                                      <p:cBhvr>
                                        <p:cTn id="79" dur="26">
                                          <p:stCondLst>
                                            <p:cond delay="1312"/>
                                          </p:stCondLst>
                                        </p:cTn>
                                        <p:tgtEl>
                                          <p:spTgt spid="5">
                                            <p:txEl>
                                              <p:pRg st="5" end="5"/>
                                            </p:txEl>
                                          </p:spTgt>
                                        </p:tgtEl>
                                      </p:cBhvr>
                                      <p:to x="100000" y="80000"/>
                                    </p:animScale>
                                    <p:animScale>
                                      <p:cBhvr>
                                        <p:cTn id="80" dur="166" decel="50000">
                                          <p:stCondLst>
                                            <p:cond delay="1338"/>
                                          </p:stCondLst>
                                        </p:cTn>
                                        <p:tgtEl>
                                          <p:spTgt spid="5">
                                            <p:txEl>
                                              <p:pRg st="5" end="5"/>
                                            </p:txEl>
                                          </p:spTgt>
                                        </p:tgtEl>
                                      </p:cBhvr>
                                      <p:to x="100000" y="100000"/>
                                    </p:animScale>
                                    <p:animScale>
                                      <p:cBhvr>
                                        <p:cTn id="81" dur="26">
                                          <p:stCondLst>
                                            <p:cond delay="1642"/>
                                          </p:stCondLst>
                                        </p:cTn>
                                        <p:tgtEl>
                                          <p:spTgt spid="5">
                                            <p:txEl>
                                              <p:pRg st="5" end="5"/>
                                            </p:txEl>
                                          </p:spTgt>
                                        </p:tgtEl>
                                      </p:cBhvr>
                                      <p:to x="100000" y="90000"/>
                                    </p:animScale>
                                    <p:animScale>
                                      <p:cBhvr>
                                        <p:cTn id="82" dur="166" decel="50000">
                                          <p:stCondLst>
                                            <p:cond delay="1668"/>
                                          </p:stCondLst>
                                        </p:cTn>
                                        <p:tgtEl>
                                          <p:spTgt spid="5">
                                            <p:txEl>
                                              <p:pRg st="5" end="5"/>
                                            </p:txEl>
                                          </p:spTgt>
                                        </p:tgtEl>
                                      </p:cBhvr>
                                      <p:to x="100000" y="100000"/>
                                    </p:animScale>
                                    <p:animScale>
                                      <p:cBhvr>
                                        <p:cTn id="83" dur="26">
                                          <p:stCondLst>
                                            <p:cond delay="1808"/>
                                          </p:stCondLst>
                                        </p:cTn>
                                        <p:tgtEl>
                                          <p:spTgt spid="5">
                                            <p:txEl>
                                              <p:pRg st="5" end="5"/>
                                            </p:txEl>
                                          </p:spTgt>
                                        </p:tgtEl>
                                      </p:cBhvr>
                                      <p:to x="100000" y="95000"/>
                                    </p:animScale>
                                    <p:animScale>
                                      <p:cBhvr>
                                        <p:cTn id="84" dur="166" decel="50000">
                                          <p:stCondLst>
                                            <p:cond delay="1834"/>
                                          </p:stCondLst>
                                        </p:cTn>
                                        <p:tgtEl>
                                          <p:spTgt spid="5">
                                            <p:txEl>
                                              <p:pRg st="5" end="5"/>
                                            </p:txEl>
                                          </p:spTgt>
                                        </p:tgtEl>
                                      </p:cBhvr>
                                      <p:to x="100000" y="100000"/>
                                    </p:animScale>
                                  </p:childTnLst>
                                </p:cTn>
                              </p:par>
                              <p:par>
                                <p:cTn id="85" presetID="26" presetClass="entr" presetSubtype="0" fill="hold" grpId="0" nodeType="withEffect">
                                  <p:stCondLst>
                                    <p:cond delay="0"/>
                                  </p:stCondLst>
                                  <p:childTnLst>
                                    <p:set>
                                      <p:cBhvr>
                                        <p:cTn id="86" dur="1" fill="hold">
                                          <p:stCondLst>
                                            <p:cond delay="0"/>
                                          </p:stCondLst>
                                        </p:cTn>
                                        <p:tgtEl>
                                          <p:spTgt spid="5">
                                            <p:txEl>
                                              <p:pRg st="6" end="6"/>
                                            </p:txEl>
                                          </p:spTgt>
                                        </p:tgtEl>
                                        <p:attrNameLst>
                                          <p:attrName>style.visibility</p:attrName>
                                        </p:attrNameLst>
                                      </p:cBhvr>
                                      <p:to>
                                        <p:strVal val="visible"/>
                                      </p:to>
                                    </p:set>
                                    <p:animEffect transition="in" filter="wipe(down)">
                                      <p:cBhvr>
                                        <p:cTn id="87" dur="580">
                                          <p:stCondLst>
                                            <p:cond delay="0"/>
                                          </p:stCondLst>
                                        </p:cTn>
                                        <p:tgtEl>
                                          <p:spTgt spid="5">
                                            <p:txEl>
                                              <p:pRg st="6" end="6"/>
                                            </p:txEl>
                                          </p:spTgt>
                                        </p:tgtEl>
                                      </p:cBhvr>
                                    </p:animEffect>
                                    <p:anim calcmode="lin" valueType="num">
                                      <p:cBhvr>
                                        <p:cTn id="88" dur="1822" tmFilter="0,0; 0.14,0.36; 0.43,0.73; 0.71,0.91; 1.0,1.0">
                                          <p:stCondLst>
                                            <p:cond delay="0"/>
                                          </p:stCondLst>
                                        </p:cTn>
                                        <p:tgtEl>
                                          <p:spTgt spid="5">
                                            <p:txEl>
                                              <p:pRg st="6" end="6"/>
                                            </p:txEl>
                                          </p:spTgt>
                                        </p:tgtEl>
                                        <p:attrNameLst>
                                          <p:attrName>ppt_x</p:attrName>
                                        </p:attrNameLst>
                                      </p:cBhvr>
                                      <p:tavLst>
                                        <p:tav tm="0">
                                          <p:val>
                                            <p:strVal val="#ppt_x-0.25"/>
                                          </p:val>
                                        </p:tav>
                                        <p:tav tm="100000">
                                          <p:val>
                                            <p:strVal val="#ppt_x"/>
                                          </p:val>
                                        </p:tav>
                                      </p:tavLst>
                                    </p:anim>
                                    <p:anim calcmode="lin" valueType="num">
                                      <p:cBhvr>
                                        <p:cTn id="89" dur="664" tmFilter="0.0,0.0; 0.25,0.07; 0.50,0.2; 0.75,0.467; 1.0,1.0">
                                          <p:stCondLst>
                                            <p:cond delay="0"/>
                                          </p:stCondLst>
                                        </p:cTn>
                                        <p:tgtEl>
                                          <p:spTgt spid="5">
                                            <p:txEl>
                                              <p:pRg st="6" end="6"/>
                                            </p:txEl>
                                          </p:spTgt>
                                        </p:tgtEl>
                                        <p:attrNameLst>
                                          <p:attrName>ppt_y</p:attrName>
                                        </p:attrNameLst>
                                      </p:cBhvr>
                                      <p:tavLst>
                                        <p:tav tm="0" fmla="#ppt_y-sin(pi*$)/3">
                                          <p:val>
                                            <p:fltVal val="0.5"/>
                                          </p:val>
                                        </p:tav>
                                        <p:tav tm="100000">
                                          <p:val>
                                            <p:fltVal val="1"/>
                                          </p:val>
                                        </p:tav>
                                      </p:tavLst>
                                    </p:anim>
                                    <p:anim calcmode="lin" valueType="num">
                                      <p:cBhvr>
                                        <p:cTn id="90" dur="664" tmFilter="0, 0; 0.125,0.2665; 0.25,0.4; 0.375,0.465; 0.5,0.5;  0.625,0.535; 0.75,0.6; 0.875,0.7335; 1,1">
                                          <p:stCondLst>
                                            <p:cond delay="664"/>
                                          </p:stCondLst>
                                        </p:cTn>
                                        <p:tgtEl>
                                          <p:spTgt spid="5">
                                            <p:txEl>
                                              <p:pRg st="6" end="6"/>
                                            </p:txEl>
                                          </p:spTgt>
                                        </p:tgtEl>
                                        <p:attrNameLst>
                                          <p:attrName>ppt_y</p:attrName>
                                        </p:attrNameLst>
                                      </p:cBhvr>
                                      <p:tavLst>
                                        <p:tav tm="0" fmla="#ppt_y-sin(pi*$)/9">
                                          <p:val>
                                            <p:fltVal val="0"/>
                                          </p:val>
                                        </p:tav>
                                        <p:tav tm="100000">
                                          <p:val>
                                            <p:fltVal val="1"/>
                                          </p:val>
                                        </p:tav>
                                      </p:tavLst>
                                    </p:anim>
                                    <p:anim calcmode="lin" valueType="num">
                                      <p:cBhvr>
                                        <p:cTn id="91" dur="332" tmFilter="0, 0; 0.125,0.2665; 0.25,0.4; 0.375,0.465; 0.5,0.5;  0.625,0.535; 0.75,0.6; 0.875,0.7335; 1,1">
                                          <p:stCondLst>
                                            <p:cond delay="1324"/>
                                          </p:stCondLst>
                                        </p:cTn>
                                        <p:tgtEl>
                                          <p:spTgt spid="5">
                                            <p:txEl>
                                              <p:pRg st="6" end="6"/>
                                            </p:txEl>
                                          </p:spTgt>
                                        </p:tgtEl>
                                        <p:attrNameLst>
                                          <p:attrName>ppt_y</p:attrName>
                                        </p:attrNameLst>
                                      </p:cBhvr>
                                      <p:tavLst>
                                        <p:tav tm="0" fmla="#ppt_y-sin(pi*$)/27">
                                          <p:val>
                                            <p:fltVal val="0"/>
                                          </p:val>
                                        </p:tav>
                                        <p:tav tm="100000">
                                          <p:val>
                                            <p:fltVal val="1"/>
                                          </p:val>
                                        </p:tav>
                                      </p:tavLst>
                                    </p:anim>
                                    <p:anim calcmode="lin" valueType="num">
                                      <p:cBhvr>
                                        <p:cTn id="92" dur="164" tmFilter="0, 0; 0.125,0.2665; 0.25,0.4; 0.375,0.465; 0.5,0.5;  0.625,0.535; 0.75,0.6; 0.875,0.7335; 1,1">
                                          <p:stCondLst>
                                            <p:cond delay="1656"/>
                                          </p:stCondLst>
                                        </p:cTn>
                                        <p:tgtEl>
                                          <p:spTgt spid="5">
                                            <p:txEl>
                                              <p:pRg st="6" end="6"/>
                                            </p:txEl>
                                          </p:spTgt>
                                        </p:tgtEl>
                                        <p:attrNameLst>
                                          <p:attrName>ppt_y</p:attrName>
                                        </p:attrNameLst>
                                      </p:cBhvr>
                                      <p:tavLst>
                                        <p:tav tm="0" fmla="#ppt_y-sin(pi*$)/81">
                                          <p:val>
                                            <p:fltVal val="0"/>
                                          </p:val>
                                        </p:tav>
                                        <p:tav tm="100000">
                                          <p:val>
                                            <p:fltVal val="1"/>
                                          </p:val>
                                        </p:tav>
                                      </p:tavLst>
                                    </p:anim>
                                    <p:animScale>
                                      <p:cBhvr>
                                        <p:cTn id="93" dur="26">
                                          <p:stCondLst>
                                            <p:cond delay="650"/>
                                          </p:stCondLst>
                                        </p:cTn>
                                        <p:tgtEl>
                                          <p:spTgt spid="5">
                                            <p:txEl>
                                              <p:pRg st="6" end="6"/>
                                            </p:txEl>
                                          </p:spTgt>
                                        </p:tgtEl>
                                      </p:cBhvr>
                                      <p:to x="100000" y="60000"/>
                                    </p:animScale>
                                    <p:animScale>
                                      <p:cBhvr>
                                        <p:cTn id="94" dur="166" decel="50000">
                                          <p:stCondLst>
                                            <p:cond delay="676"/>
                                          </p:stCondLst>
                                        </p:cTn>
                                        <p:tgtEl>
                                          <p:spTgt spid="5">
                                            <p:txEl>
                                              <p:pRg st="6" end="6"/>
                                            </p:txEl>
                                          </p:spTgt>
                                        </p:tgtEl>
                                      </p:cBhvr>
                                      <p:to x="100000" y="100000"/>
                                    </p:animScale>
                                    <p:animScale>
                                      <p:cBhvr>
                                        <p:cTn id="95" dur="26">
                                          <p:stCondLst>
                                            <p:cond delay="1312"/>
                                          </p:stCondLst>
                                        </p:cTn>
                                        <p:tgtEl>
                                          <p:spTgt spid="5">
                                            <p:txEl>
                                              <p:pRg st="6" end="6"/>
                                            </p:txEl>
                                          </p:spTgt>
                                        </p:tgtEl>
                                      </p:cBhvr>
                                      <p:to x="100000" y="80000"/>
                                    </p:animScale>
                                    <p:animScale>
                                      <p:cBhvr>
                                        <p:cTn id="96" dur="166" decel="50000">
                                          <p:stCondLst>
                                            <p:cond delay="1338"/>
                                          </p:stCondLst>
                                        </p:cTn>
                                        <p:tgtEl>
                                          <p:spTgt spid="5">
                                            <p:txEl>
                                              <p:pRg st="6" end="6"/>
                                            </p:txEl>
                                          </p:spTgt>
                                        </p:tgtEl>
                                      </p:cBhvr>
                                      <p:to x="100000" y="100000"/>
                                    </p:animScale>
                                    <p:animScale>
                                      <p:cBhvr>
                                        <p:cTn id="97" dur="26">
                                          <p:stCondLst>
                                            <p:cond delay="1642"/>
                                          </p:stCondLst>
                                        </p:cTn>
                                        <p:tgtEl>
                                          <p:spTgt spid="5">
                                            <p:txEl>
                                              <p:pRg st="6" end="6"/>
                                            </p:txEl>
                                          </p:spTgt>
                                        </p:tgtEl>
                                      </p:cBhvr>
                                      <p:to x="100000" y="90000"/>
                                    </p:animScale>
                                    <p:animScale>
                                      <p:cBhvr>
                                        <p:cTn id="98" dur="166" decel="50000">
                                          <p:stCondLst>
                                            <p:cond delay="1668"/>
                                          </p:stCondLst>
                                        </p:cTn>
                                        <p:tgtEl>
                                          <p:spTgt spid="5">
                                            <p:txEl>
                                              <p:pRg st="6" end="6"/>
                                            </p:txEl>
                                          </p:spTgt>
                                        </p:tgtEl>
                                      </p:cBhvr>
                                      <p:to x="100000" y="100000"/>
                                    </p:animScale>
                                    <p:animScale>
                                      <p:cBhvr>
                                        <p:cTn id="99" dur="26">
                                          <p:stCondLst>
                                            <p:cond delay="1808"/>
                                          </p:stCondLst>
                                        </p:cTn>
                                        <p:tgtEl>
                                          <p:spTgt spid="5">
                                            <p:txEl>
                                              <p:pRg st="6" end="6"/>
                                            </p:txEl>
                                          </p:spTgt>
                                        </p:tgtEl>
                                      </p:cBhvr>
                                      <p:to x="100000" y="95000"/>
                                    </p:animScale>
                                    <p:animScale>
                                      <p:cBhvr>
                                        <p:cTn id="100" dur="166" decel="50000">
                                          <p:stCondLst>
                                            <p:cond delay="1834"/>
                                          </p:stCondLst>
                                        </p:cTn>
                                        <p:tgtEl>
                                          <p:spTgt spid="5">
                                            <p:txEl>
                                              <p:pRg st="6" end="6"/>
                                            </p:txEl>
                                          </p:spTgt>
                                        </p:tgtEl>
                                      </p:cBhvr>
                                      <p:to x="100000" y="100000"/>
                                    </p:animScale>
                                  </p:childTnLst>
                                </p:cTn>
                              </p:par>
                              <p:par>
                                <p:cTn id="101" presetID="26" presetClass="entr" presetSubtype="0" fill="hold" grpId="0" nodeType="withEffect">
                                  <p:stCondLst>
                                    <p:cond delay="0"/>
                                  </p:stCondLst>
                                  <p:childTnLst>
                                    <p:set>
                                      <p:cBhvr>
                                        <p:cTn id="102" dur="1" fill="hold">
                                          <p:stCondLst>
                                            <p:cond delay="0"/>
                                          </p:stCondLst>
                                        </p:cTn>
                                        <p:tgtEl>
                                          <p:spTgt spid="5">
                                            <p:txEl>
                                              <p:pRg st="7" end="7"/>
                                            </p:txEl>
                                          </p:spTgt>
                                        </p:tgtEl>
                                        <p:attrNameLst>
                                          <p:attrName>style.visibility</p:attrName>
                                        </p:attrNameLst>
                                      </p:cBhvr>
                                      <p:to>
                                        <p:strVal val="visible"/>
                                      </p:to>
                                    </p:set>
                                    <p:animEffect transition="in" filter="wipe(down)">
                                      <p:cBhvr>
                                        <p:cTn id="103" dur="580">
                                          <p:stCondLst>
                                            <p:cond delay="0"/>
                                          </p:stCondLst>
                                        </p:cTn>
                                        <p:tgtEl>
                                          <p:spTgt spid="5">
                                            <p:txEl>
                                              <p:pRg st="7" end="7"/>
                                            </p:txEl>
                                          </p:spTgt>
                                        </p:tgtEl>
                                      </p:cBhvr>
                                    </p:animEffect>
                                    <p:anim calcmode="lin" valueType="num">
                                      <p:cBhvr>
                                        <p:cTn id="104" dur="1822" tmFilter="0,0; 0.14,0.36; 0.43,0.73; 0.71,0.91; 1.0,1.0">
                                          <p:stCondLst>
                                            <p:cond delay="0"/>
                                          </p:stCondLst>
                                        </p:cTn>
                                        <p:tgtEl>
                                          <p:spTgt spid="5">
                                            <p:txEl>
                                              <p:pRg st="7" end="7"/>
                                            </p:txEl>
                                          </p:spTgt>
                                        </p:tgtEl>
                                        <p:attrNameLst>
                                          <p:attrName>ppt_x</p:attrName>
                                        </p:attrNameLst>
                                      </p:cBhvr>
                                      <p:tavLst>
                                        <p:tav tm="0">
                                          <p:val>
                                            <p:strVal val="#ppt_x-0.25"/>
                                          </p:val>
                                        </p:tav>
                                        <p:tav tm="100000">
                                          <p:val>
                                            <p:strVal val="#ppt_x"/>
                                          </p:val>
                                        </p:tav>
                                      </p:tavLst>
                                    </p:anim>
                                    <p:anim calcmode="lin" valueType="num">
                                      <p:cBhvr>
                                        <p:cTn id="105" dur="664" tmFilter="0.0,0.0; 0.25,0.07; 0.50,0.2; 0.75,0.467; 1.0,1.0">
                                          <p:stCondLst>
                                            <p:cond delay="0"/>
                                          </p:stCondLst>
                                        </p:cTn>
                                        <p:tgtEl>
                                          <p:spTgt spid="5">
                                            <p:txEl>
                                              <p:pRg st="7" end="7"/>
                                            </p:txEl>
                                          </p:spTgt>
                                        </p:tgtEl>
                                        <p:attrNameLst>
                                          <p:attrName>ppt_y</p:attrName>
                                        </p:attrNameLst>
                                      </p:cBhvr>
                                      <p:tavLst>
                                        <p:tav tm="0" fmla="#ppt_y-sin(pi*$)/3">
                                          <p:val>
                                            <p:fltVal val="0.5"/>
                                          </p:val>
                                        </p:tav>
                                        <p:tav tm="100000">
                                          <p:val>
                                            <p:fltVal val="1"/>
                                          </p:val>
                                        </p:tav>
                                      </p:tavLst>
                                    </p:anim>
                                    <p:anim calcmode="lin" valueType="num">
                                      <p:cBhvr>
                                        <p:cTn id="106" dur="664" tmFilter="0, 0; 0.125,0.2665; 0.25,0.4; 0.375,0.465; 0.5,0.5;  0.625,0.535; 0.75,0.6; 0.875,0.7335; 1,1">
                                          <p:stCondLst>
                                            <p:cond delay="664"/>
                                          </p:stCondLst>
                                        </p:cTn>
                                        <p:tgtEl>
                                          <p:spTgt spid="5">
                                            <p:txEl>
                                              <p:pRg st="7" end="7"/>
                                            </p:txEl>
                                          </p:spTgt>
                                        </p:tgtEl>
                                        <p:attrNameLst>
                                          <p:attrName>ppt_y</p:attrName>
                                        </p:attrNameLst>
                                      </p:cBhvr>
                                      <p:tavLst>
                                        <p:tav tm="0" fmla="#ppt_y-sin(pi*$)/9">
                                          <p:val>
                                            <p:fltVal val="0"/>
                                          </p:val>
                                        </p:tav>
                                        <p:tav tm="100000">
                                          <p:val>
                                            <p:fltVal val="1"/>
                                          </p:val>
                                        </p:tav>
                                      </p:tavLst>
                                    </p:anim>
                                    <p:anim calcmode="lin" valueType="num">
                                      <p:cBhvr>
                                        <p:cTn id="107" dur="332" tmFilter="0, 0; 0.125,0.2665; 0.25,0.4; 0.375,0.465; 0.5,0.5;  0.625,0.535; 0.75,0.6; 0.875,0.7335; 1,1">
                                          <p:stCondLst>
                                            <p:cond delay="1324"/>
                                          </p:stCondLst>
                                        </p:cTn>
                                        <p:tgtEl>
                                          <p:spTgt spid="5">
                                            <p:txEl>
                                              <p:pRg st="7" end="7"/>
                                            </p:txEl>
                                          </p:spTgt>
                                        </p:tgtEl>
                                        <p:attrNameLst>
                                          <p:attrName>ppt_y</p:attrName>
                                        </p:attrNameLst>
                                      </p:cBhvr>
                                      <p:tavLst>
                                        <p:tav tm="0" fmla="#ppt_y-sin(pi*$)/27">
                                          <p:val>
                                            <p:fltVal val="0"/>
                                          </p:val>
                                        </p:tav>
                                        <p:tav tm="100000">
                                          <p:val>
                                            <p:fltVal val="1"/>
                                          </p:val>
                                        </p:tav>
                                      </p:tavLst>
                                    </p:anim>
                                    <p:anim calcmode="lin" valueType="num">
                                      <p:cBhvr>
                                        <p:cTn id="108" dur="164" tmFilter="0, 0; 0.125,0.2665; 0.25,0.4; 0.375,0.465; 0.5,0.5;  0.625,0.535; 0.75,0.6; 0.875,0.7335; 1,1">
                                          <p:stCondLst>
                                            <p:cond delay="1656"/>
                                          </p:stCondLst>
                                        </p:cTn>
                                        <p:tgtEl>
                                          <p:spTgt spid="5">
                                            <p:txEl>
                                              <p:pRg st="7" end="7"/>
                                            </p:txEl>
                                          </p:spTgt>
                                        </p:tgtEl>
                                        <p:attrNameLst>
                                          <p:attrName>ppt_y</p:attrName>
                                        </p:attrNameLst>
                                      </p:cBhvr>
                                      <p:tavLst>
                                        <p:tav tm="0" fmla="#ppt_y-sin(pi*$)/81">
                                          <p:val>
                                            <p:fltVal val="0"/>
                                          </p:val>
                                        </p:tav>
                                        <p:tav tm="100000">
                                          <p:val>
                                            <p:fltVal val="1"/>
                                          </p:val>
                                        </p:tav>
                                      </p:tavLst>
                                    </p:anim>
                                    <p:animScale>
                                      <p:cBhvr>
                                        <p:cTn id="109" dur="26">
                                          <p:stCondLst>
                                            <p:cond delay="650"/>
                                          </p:stCondLst>
                                        </p:cTn>
                                        <p:tgtEl>
                                          <p:spTgt spid="5">
                                            <p:txEl>
                                              <p:pRg st="7" end="7"/>
                                            </p:txEl>
                                          </p:spTgt>
                                        </p:tgtEl>
                                      </p:cBhvr>
                                      <p:to x="100000" y="60000"/>
                                    </p:animScale>
                                    <p:animScale>
                                      <p:cBhvr>
                                        <p:cTn id="110" dur="166" decel="50000">
                                          <p:stCondLst>
                                            <p:cond delay="676"/>
                                          </p:stCondLst>
                                        </p:cTn>
                                        <p:tgtEl>
                                          <p:spTgt spid="5">
                                            <p:txEl>
                                              <p:pRg st="7" end="7"/>
                                            </p:txEl>
                                          </p:spTgt>
                                        </p:tgtEl>
                                      </p:cBhvr>
                                      <p:to x="100000" y="100000"/>
                                    </p:animScale>
                                    <p:animScale>
                                      <p:cBhvr>
                                        <p:cTn id="111" dur="26">
                                          <p:stCondLst>
                                            <p:cond delay="1312"/>
                                          </p:stCondLst>
                                        </p:cTn>
                                        <p:tgtEl>
                                          <p:spTgt spid="5">
                                            <p:txEl>
                                              <p:pRg st="7" end="7"/>
                                            </p:txEl>
                                          </p:spTgt>
                                        </p:tgtEl>
                                      </p:cBhvr>
                                      <p:to x="100000" y="80000"/>
                                    </p:animScale>
                                    <p:animScale>
                                      <p:cBhvr>
                                        <p:cTn id="112" dur="166" decel="50000">
                                          <p:stCondLst>
                                            <p:cond delay="1338"/>
                                          </p:stCondLst>
                                        </p:cTn>
                                        <p:tgtEl>
                                          <p:spTgt spid="5">
                                            <p:txEl>
                                              <p:pRg st="7" end="7"/>
                                            </p:txEl>
                                          </p:spTgt>
                                        </p:tgtEl>
                                      </p:cBhvr>
                                      <p:to x="100000" y="100000"/>
                                    </p:animScale>
                                    <p:animScale>
                                      <p:cBhvr>
                                        <p:cTn id="113" dur="26">
                                          <p:stCondLst>
                                            <p:cond delay="1642"/>
                                          </p:stCondLst>
                                        </p:cTn>
                                        <p:tgtEl>
                                          <p:spTgt spid="5">
                                            <p:txEl>
                                              <p:pRg st="7" end="7"/>
                                            </p:txEl>
                                          </p:spTgt>
                                        </p:tgtEl>
                                      </p:cBhvr>
                                      <p:to x="100000" y="90000"/>
                                    </p:animScale>
                                    <p:animScale>
                                      <p:cBhvr>
                                        <p:cTn id="114" dur="166" decel="50000">
                                          <p:stCondLst>
                                            <p:cond delay="1668"/>
                                          </p:stCondLst>
                                        </p:cTn>
                                        <p:tgtEl>
                                          <p:spTgt spid="5">
                                            <p:txEl>
                                              <p:pRg st="7" end="7"/>
                                            </p:txEl>
                                          </p:spTgt>
                                        </p:tgtEl>
                                      </p:cBhvr>
                                      <p:to x="100000" y="100000"/>
                                    </p:animScale>
                                    <p:animScale>
                                      <p:cBhvr>
                                        <p:cTn id="115" dur="26">
                                          <p:stCondLst>
                                            <p:cond delay="1808"/>
                                          </p:stCondLst>
                                        </p:cTn>
                                        <p:tgtEl>
                                          <p:spTgt spid="5">
                                            <p:txEl>
                                              <p:pRg st="7" end="7"/>
                                            </p:txEl>
                                          </p:spTgt>
                                        </p:tgtEl>
                                      </p:cBhvr>
                                      <p:to x="100000" y="95000"/>
                                    </p:animScale>
                                    <p:animScale>
                                      <p:cBhvr>
                                        <p:cTn id="116" dur="166" decel="50000">
                                          <p:stCondLst>
                                            <p:cond delay="1834"/>
                                          </p:stCondLst>
                                        </p:cTn>
                                        <p:tgtEl>
                                          <p:spTgt spid="5">
                                            <p:txEl>
                                              <p:pRg st="7" end="7"/>
                                            </p:txEl>
                                          </p:spTgt>
                                        </p:tgtEl>
                                      </p:cBhvr>
                                      <p:to x="100000" y="100000"/>
                                    </p:animScale>
                                  </p:childTnLst>
                                </p:cTn>
                              </p:par>
                              <p:par>
                                <p:cTn id="117" presetID="26" presetClass="entr" presetSubtype="0" fill="hold" grpId="0" nodeType="withEffect">
                                  <p:stCondLst>
                                    <p:cond delay="0"/>
                                  </p:stCondLst>
                                  <p:childTnLst>
                                    <p:set>
                                      <p:cBhvr>
                                        <p:cTn id="118" dur="1" fill="hold">
                                          <p:stCondLst>
                                            <p:cond delay="0"/>
                                          </p:stCondLst>
                                        </p:cTn>
                                        <p:tgtEl>
                                          <p:spTgt spid="5">
                                            <p:txEl>
                                              <p:pRg st="8" end="8"/>
                                            </p:txEl>
                                          </p:spTgt>
                                        </p:tgtEl>
                                        <p:attrNameLst>
                                          <p:attrName>style.visibility</p:attrName>
                                        </p:attrNameLst>
                                      </p:cBhvr>
                                      <p:to>
                                        <p:strVal val="visible"/>
                                      </p:to>
                                    </p:set>
                                    <p:animEffect transition="in" filter="wipe(down)">
                                      <p:cBhvr>
                                        <p:cTn id="119" dur="580">
                                          <p:stCondLst>
                                            <p:cond delay="0"/>
                                          </p:stCondLst>
                                        </p:cTn>
                                        <p:tgtEl>
                                          <p:spTgt spid="5">
                                            <p:txEl>
                                              <p:pRg st="8" end="8"/>
                                            </p:txEl>
                                          </p:spTgt>
                                        </p:tgtEl>
                                      </p:cBhvr>
                                    </p:animEffect>
                                    <p:anim calcmode="lin" valueType="num">
                                      <p:cBhvr>
                                        <p:cTn id="120" dur="1822" tmFilter="0,0; 0.14,0.36; 0.43,0.73; 0.71,0.91; 1.0,1.0">
                                          <p:stCondLst>
                                            <p:cond delay="0"/>
                                          </p:stCondLst>
                                        </p:cTn>
                                        <p:tgtEl>
                                          <p:spTgt spid="5">
                                            <p:txEl>
                                              <p:pRg st="8" end="8"/>
                                            </p:txEl>
                                          </p:spTgt>
                                        </p:tgtEl>
                                        <p:attrNameLst>
                                          <p:attrName>ppt_x</p:attrName>
                                        </p:attrNameLst>
                                      </p:cBhvr>
                                      <p:tavLst>
                                        <p:tav tm="0">
                                          <p:val>
                                            <p:strVal val="#ppt_x-0.25"/>
                                          </p:val>
                                        </p:tav>
                                        <p:tav tm="100000">
                                          <p:val>
                                            <p:strVal val="#ppt_x"/>
                                          </p:val>
                                        </p:tav>
                                      </p:tavLst>
                                    </p:anim>
                                    <p:anim calcmode="lin" valueType="num">
                                      <p:cBhvr>
                                        <p:cTn id="121" dur="664" tmFilter="0.0,0.0; 0.25,0.07; 0.50,0.2; 0.75,0.467; 1.0,1.0">
                                          <p:stCondLst>
                                            <p:cond delay="0"/>
                                          </p:stCondLst>
                                        </p:cTn>
                                        <p:tgtEl>
                                          <p:spTgt spid="5">
                                            <p:txEl>
                                              <p:pRg st="8" end="8"/>
                                            </p:txEl>
                                          </p:spTgt>
                                        </p:tgtEl>
                                        <p:attrNameLst>
                                          <p:attrName>ppt_y</p:attrName>
                                        </p:attrNameLst>
                                      </p:cBhvr>
                                      <p:tavLst>
                                        <p:tav tm="0" fmla="#ppt_y-sin(pi*$)/3">
                                          <p:val>
                                            <p:fltVal val="0.5"/>
                                          </p:val>
                                        </p:tav>
                                        <p:tav tm="100000">
                                          <p:val>
                                            <p:fltVal val="1"/>
                                          </p:val>
                                        </p:tav>
                                      </p:tavLst>
                                    </p:anim>
                                    <p:anim calcmode="lin" valueType="num">
                                      <p:cBhvr>
                                        <p:cTn id="122" dur="664" tmFilter="0, 0; 0.125,0.2665; 0.25,0.4; 0.375,0.465; 0.5,0.5;  0.625,0.535; 0.75,0.6; 0.875,0.7335; 1,1">
                                          <p:stCondLst>
                                            <p:cond delay="664"/>
                                          </p:stCondLst>
                                        </p:cTn>
                                        <p:tgtEl>
                                          <p:spTgt spid="5">
                                            <p:txEl>
                                              <p:pRg st="8" end="8"/>
                                            </p:txEl>
                                          </p:spTgt>
                                        </p:tgtEl>
                                        <p:attrNameLst>
                                          <p:attrName>ppt_y</p:attrName>
                                        </p:attrNameLst>
                                      </p:cBhvr>
                                      <p:tavLst>
                                        <p:tav tm="0" fmla="#ppt_y-sin(pi*$)/9">
                                          <p:val>
                                            <p:fltVal val="0"/>
                                          </p:val>
                                        </p:tav>
                                        <p:tav tm="100000">
                                          <p:val>
                                            <p:fltVal val="1"/>
                                          </p:val>
                                        </p:tav>
                                      </p:tavLst>
                                    </p:anim>
                                    <p:anim calcmode="lin" valueType="num">
                                      <p:cBhvr>
                                        <p:cTn id="123" dur="332" tmFilter="0, 0; 0.125,0.2665; 0.25,0.4; 0.375,0.465; 0.5,0.5;  0.625,0.535; 0.75,0.6; 0.875,0.7335; 1,1">
                                          <p:stCondLst>
                                            <p:cond delay="1324"/>
                                          </p:stCondLst>
                                        </p:cTn>
                                        <p:tgtEl>
                                          <p:spTgt spid="5">
                                            <p:txEl>
                                              <p:pRg st="8" end="8"/>
                                            </p:txEl>
                                          </p:spTgt>
                                        </p:tgtEl>
                                        <p:attrNameLst>
                                          <p:attrName>ppt_y</p:attrName>
                                        </p:attrNameLst>
                                      </p:cBhvr>
                                      <p:tavLst>
                                        <p:tav tm="0" fmla="#ppt_y-sin(pi*$)/27">
                                          <p:val>
                                            <p:fltVal val="0"/>
                                          </p:val>
                                        </p:tav>
                                        <p:tav tm="100000">
                                          <p:val>
                                            <p:fltVal val="1"/>
                                          </p:val>
                                        </p:tav>
                                      </p:tavLst>
                                    </p:anim>
                                    <p:anim calcmode="lin" valueType="num">
                                      <p:cBhvr>
                                        <p:cTn id="124" dur="164" tmFilter="0, 0; 0.125,0.2665; 0.25,0.4; 0.375,0.465; 0.5,0.5;  0.625,0.535; 0.75,0.6; 0.875,0.7335; 1,1">
                                          <p:stCondLst>
                                            <p:cond delay="1656"/>
                                          </p:stCondLst>
                                        </p:cTn>
                                        <p:tgtEl>
                                          <p:spTgt spid="5">
                                            <p:txEl>
                                              <p:pRg st="8" end="8"/>
                                            </p:txEl>
                                          </p:spTgt>
                                        </p:tgtEl>
                                        <p:attrNameLst>
                                          <p:attrName>ppt_y</p:attrName>
                                        </p:attrNameLst>
                                      </p:cBhvr>
                                      <p:tavLst>
                                        <p:tav tm="0" fmla="#ppt_y-sin(pi*$)/81">
                                          <p:val>
                                            <p:fltVal val="0"/>
                                          </p:val>
                                        </p:tav>
                                        <p:tav tm="100000">
                                          <p:val>
                                            <p:fltVal val="1"/>
                                          </p:val>
                                        </p:tav>
                                      </p:tavLst>
                                    </p:anim>
                                    <p:animScale>
                                      <p:cBhvr>
                                        <p:cTn id="125" dur="26">
                                          <p:stCondLst>
                                            <p:cond delay="650"/>
                                          </p:stCondLst>
                                        </p:cTn>
                                        <p:tgtEl>
                                          <p:spTgt spid="5">
                                            <p:txEl>
                                              <p:pRg st="8" end="8"/>
                                            </p:txEl>
                                          </p:spTgt>
                                        </p:tgtEl>
                                      </p:cBhvr>
                                      <p:to x="100000" y="60000"/>
                                    </p:animScale>
                                    <p:animScale>
                                      <p:cBhvr>
                                        <p:cTn id="126" dur="166" decel="50000">
                                          <p:stCondLst>
                                            <p:cond delay="676"/>
                                          </p:stCondLst>
                                        </p:cTn>
                                        <p:tgtEl>
                                          <p:spTgt spid="5">
                                            <p:txEl>
                                              <p:pRg st="8" end="8"/>
                                            </p:txEl>
                                          </p:spTgt>
                                        </p:tgtEl>
                                      </p:cBhvr>
                                      <p:to x="100000" y="100000"/>
                                    </p:animScale>
                                    <p:animScale>
                                      <p:cBhvr>
                                        <p:cTn id="127" dur="26">
                                          <p:stCondLst>
                                            <p:cond delay="1312"/>
                                          </p:stCondLst>
                                        </p:cTn>
                                        <p:tgtEl>
                                          <p:spTgt spid="5">
                                            <p:txEl>
                                              <p:pRg st="8" end="8"/>
                                            </p:txEl>
                                          </p:spTgt>
                                        </p:tgtEl>
                                      </p:cBhvr>
                                      <p:to x="100000" y="80000"/>
                                    </p:animScale>
                                    <p:animScale>
                                      <p:cBhvr>
                                        <p:cTn id="128" dur="166" decel="50000">
                                          <p:stCondLst>
                                            <p:cond delay="1338"/>
                                          </p:stCondLst>
                                        </p:cTn>
                                        <p:tgtEl>
                                          <p:spTgt spid="5">
                                            <p:txEl>
                                              <p:pRg st="8" end="8"/>
                                            </p:txEl>
                                          </p:spTgt>
                                        </p:tgtEl>
                                      </p:cBhvr>
                                      <p:to x="100000" y="100000"/>
                                    </p:animScale>
                                    <p:animScale>
                                      <p:cBhvr>
                                        <p:cTn id="129" dur="26">
                                          <p:stCondLst>
                                            <p:cond delay="1642"/>
                                          </p:stCondLst>
                                        </p:cTn>
                                        <p:tgtEl>
                                          <p:spTgt spid="5">
                                            <p:txEl>
                                              <p:pRg st="8" end="8"/>
                                            </p:txEl>
                                          </p:spTgt>
                                        </p:tgtEl>
                                      </p:cBhvr>
                                      <p:to x="100000" y="90000"/>
                                    </p:animScale>
                                    <p:animScale>
                                      <p:cBhvr>
                                        <p:cTn id="130" dur="166" decel="50000">
                                          <p:stCondLst>
                                            <p:cond delay="1668"/>
                                          </p:stCondLst>
                                        </p:cTn>
                                        <p:tgtEl>
                                          <p:spTgt spid="5">
                                            <p:txEl>
                                              <p:pRg st="8" end="8"/>
                                            </p:txEl>
                                          </p:spTgt>
                                        </p:tgtEl>
                                      </p:cBhvr>
                                      <p:to x="100000" y="100000"/>
                                    </p:animScale>
                                    <p:animScale>
                                      <p:cBhvr>
                                        <p:cTn id="131" dur="26">
                                          <p:stCondLst>
                                            <p:cond delay="1808"/>
                                          </p:stCondLst>
                                        </p:cTn>
                                        <p:tgtEl>
                                          <p:spTgt spid="5">
                                            <p:txEl>
                                              <p:pRg st="8" end="8"/>
                                            </p:txEl>
                                          </p:spTgt>
                                        </p:tgtEl>
                                      </p:cBhvr>
                                      <p:to x="100000" y="95000"/>
                                    </p:animScale>
                                    <p:animScale>
                                      <p:cBhvr>
                                        <p:cTn id="132" dur="166" decel="50000">
                                          <p:stCondLst>
                                            <p:cond delay="1834"/>
                                          </p:stCondLst>
                                        </p:cTn>
                                        <p:tgtEl>
                                          <p:spTgt spid="5">
                                            <p:txEl>
                                              <p:pRg st="8" end="8"/>
                                            </p:txEl>
                                          </p:spTgt>
                                        </p:tgtEl>
                                      </p:cBhvr>
                                      <p:to x="100000" y="100000"/>
                                    </p:animScale>
                                  </p:childTnLst>
                                </p:cTn>
                              </p:par>
                              <p:par>
                                <p:cTn id="133" presetID="26" presetClass="entr" presetSubtype="0" fill="hold" grpId="0" nodeType="withEffect">
                                  <p:stCondLst>
                                    <p:cond delay="0"/>
                                  </p:stCondLst>
                                  <p:childTnLst>
                                    <p:set>
                                      <p:cBhvr>
                                        <p:cTn id="134" dur="1" fill="hold">
                                          <p:stCondLst>
                                            <p:cond delay="0"/>
                                          </p:stCondLst>
                                        </p:cTn>
                                        <p:tgtEl>
                                          <p:spTgt spid="5">
                                            <p:txEl>
                                              <p:pRg st="9" end="9"/>
                                            </p:txEl>
                                          </p:spTgt>
                                        </p:tgtEl>
                                        <p:attrNameLst>
                                          <p:attrName>style.visibility</p:attrName>
                                        </p:attrNameLst>
                                      </p:cBhvr>
                                      <p:to>
                                        <p:strVal val="visible"/>
                                      </p:to>
                                    </p:set>
                                    <p:animEffect transition="in" filter="wipe(down)">
                                      <p:cBhvr>
                                        <p:cTn id="135" dur="580">
                                          <p:stCondLst>
                                            <p:cond delay="0"/>
                                          </p:stCondLst>
                                        </p:cTn>
                                        <p:tgtEl>
                                          <p:spTgt spid="5">
                                            <p:txEl>
                                              <p:pRg st="9" end="9"/>
                                            </p:txEl>
                                          </p:spTgt>
                                        </p:tgtEl>
                                      </p:cBhvr>
                                    </p:animEffect>
                                    <p:anim calcmode="lin" valueType="num">
                                      <p:cBhvr>
                                        <p:cTn id="136" dur="1822" tmFilter="0,0; 0.14,0.36; 0.43,0.73; 0.71,0.91; 1.0,1.0">
                                          <p:stCondLst>
                                            <p:cond delay="0"/>
                                          </p:stCondLst>
                                        </p:cTn>
                                        <p:tgtEl>
                                          <p:spTgt spid="5">
                                            <p:txEl>
                                              <p:pRg st="9" end="9"/>
                                            </p:txEl>
                                          </p:spTgt>
                                        </p:tgtEl>
                                        <p:attrNameLst>
                                          <p:attrName>ppt_x</p:attrName>
                                        </p:attrNameLst>
                                      </p:cBhvr>
                                      <p:tavLst>
                                        <p:tav tm="0">
                                          <p:val>
                                            <p:strVal val="#ppt_x-0.25"/>
                                          </p:val>
                                        </p:tav>
                                        <p:tav tm="100000">
                                          <p:val>
                                            <p:strVal val="#ppt_x"/>
                                          </p:val>
                                        </p:tav>
                                      </p:tavLst>
                                    </p:anim>
                                    <p:anim calcmode="lin" valueType="num">
                                      <p:cBhvr>
                                        <p:cTn id="137" dur="664" tmFilter="0.0,0.0; 0.25,0.07; 0.50,0.2; 0.75,0.467; 1.0,1.0">
                                          <p:stCondLst>
                                            <p:cond delay="0"/>
                                          </p:stCondLst>
                                        </p:cTn>
                                        <p:tgtEl>
                                          <p:spTgt spid="5">
                                            <p:txEl>
                                              <p:pRg st="9" end="9"/>
                                            </p:txEl>
                                          </p:spTgt>
                                        </p:tgtEl>
                                        <p:attrNameLst>
                                          <p:attrName>ppt_y</p:attrName>
                                        </p:attrNameLst>
                                      </p:cBhvr>
                                      <p:tavLst>
                                        <p:tav tm="0" fmla="#ppt_y-sin(pi*$)/3">
                                          <p:val>
                                            <p:fltVal val="0.5"/>
                                          </p:val>
                                        </p:tav>
                                        <p:tav tm="100000">
                                          <p:val>
                                            <p:fltVal val="1"/>
                                          </p:val>
                                        </p:tav>
                                      </p:tavLst>
                                    </p:anim>
                                    <p:anim calcmode="lin" valueType="num">
                                      <p:cBhvr>
                                        <p:cTn id="138" dur="664" tmFilter="0, 0; 0.125,0.2665; 0.25,0.4; 0.375,0.465; 0.5,0.5;  0.625,0.535; 0.75,0.6; 0.875,0.7335; 1,1">
                                          <p:stCondLst>
                                            <p:cond delay="664"/>
                                          </p:stCondLst>
                                        </p:cTn>
                                        <p:tgtEl>
                                          <p:spTgt spid="5">
                                            <p:txEl>
                                              <p:pRg st="9" end="9"/>
                                            </p:txEl>
                                          </p:spTgt>
                                        </p:tgtEl>
                                        <p:attrNameLst>
                                          <p:attrName>ppt_y</p:attrName>
                                        </p:attrNameLst>
                                      </p:cBhvr>
                                      <p:tavLst>
                                        <p:tav tm="0" fmla="#ppt_y-sin(pi*$)/9">
                                          <p:val>
                                            <p:fltVal val="0"/>
                                          </p:val>
                                        </p:tav>
                                        <p:tav tm="100000">
                                          <p:val>
                                            <p:fltVal val="1"/>
                                          </p:val>
                                        </p:tav>
                                      </p:tavLst>
                                    </p:anim>
                                    <p:anim calcmode="lin" valueType="num">
                                      <p:cBhvr>
                                        <p:cTn id="139" dur="332" tmFilter="0, 0; 0.125,0.2665; 0.25,0.4; 0.375,0.465; 0.5,0.5;  0.625,0.535; 0.75,0.6; 0.875,0.7335; 1,1">
                                          <p:stCondLst>
                                            <p:cond delay="1324"/>
                                          </p:stCondLst>
                                        </p:cTn>
                                        <p:tgtEl>
                                          <p:spTgt spid="5">
                                            <p:txEl>
                                              <p:pRg st="9" end="9"/>
                                            </p:txEl>
                                          </p:spTgt>
                                        </p:tgtEl>
                                        <p:attrNameLst>
                                          <p:attrName>ppt_y</p:attrName>
                                        </p:attrNameLst>
                                      </p:cBhvr>
                                      <p:tavLst>
                                        <p:tav tm="0" fmla="#ppt_y-sin(pi*$)/27">
                                          <p:val>
                                            <p:fltVal val="0"/>
                                          </p:val>
                                        </p:tav>
                                        <p:tav tm="100000">
                                          <p:val>
                                            <p:fltVal val="1"/>
                                          </p:val>
                                        </p:tav>
                                      </p:tavLst>
                                    </p:anim>
                                    <p:anim calcmode="lin" valueType="num">
                                      <p:cBhvr>
                                        <p:cTn id="140" dur="164" tmFilter="0, 0; 0.125,0.2665; 0.25,0.4; 0.375,0.465; 0.5,0.5;  0.625,0.535; 0.75,0.6; 0.875,0.7335; 1,1">
                                          <p:stCondLst>
                                            <p:cond delay="1656"/>
                                          </p:stCondLst>
                                        </p:cTn>
                                        <p:tgtEl>
                                          <p:spTgt spid="5">
                                            <p:txEl>
                                              <p:pRg st="9" end="9"/>
                                            </p:txEl>
                                          </p:spTgt>
                                        </p:tgtEl>
                                        <p:attrNameLst>
                                          <p:attrName>ppt_y</p:attrName>
                                        </p:attrNameLst>
                                      </p:cBhvr>
                                      <p:tavLst>
                                        <p:tav tm="0" fmla="#ppt_y-sin(pi*$)/81">
                                          <p:val>
                                            <p:fltVal val="0"/>
                                          </p:val>
                                        </p:tav>
                                        <p:tav tm="100000">
                                          <p:val>
                                            <p:fltVal val="1"/>
                                          </p:val>
                                        </p:tav>
                                      </p:tavLst>
                                    </p:anim>
                                    <p:animScale>
                                      <p:cBhvr>
                                        <p:cTn id="141" dur="26">
                                          <p:stCondLst>
                                            <p:cond delay="650"/>
                                          </p:stCondLst>
                                        </p:cTn>
                                        <p:tgtEl>
                                          <p:spTgt spid="5">
                                            <p:txEl>
                                              <p:pRg st="9" end="9"/>
                                            </p:txEl>
                                          </p:spTgt>
                                        </p:tgtEl>
                                      </p:cBhvr>
                                      <p:to x="100000" y="60000"/>
                                    </p:animScale>
                                    <p:animScale>
                                      <p:cBhvr>
                                        <p:cTn id="142" dur="166" decel="50000">
                                          <p:stCondLst>
                                            <p:cond delay="676"/>
                                          </p:stCondLst>
                                        </p:cTn>
                                        <p:tgtEl>
                                          <p:spTgt spid="5">
                                            <p:txEl>
                                              <p:pRg st="9" end="9"/>
                                            </p:txEl>
                                          </p:spTgt>
                                        </p:tgtEl>
                                      </p:cBhvr>
                                      <p:to x="100000" y="100000"/>
                                    </p:animScale>
                                    <p:animScale>
                                      <p:cBhvr>
                                        <p:cTn id="143" dur="26">
                                          <p:stCondLst>
                                            <p:cond delay="1312"/>
                                          </p:stCondLst>
                                        </p:cTn>
                                        <p:tgtEl>
                                          <p:spTgt spid="5">
                                            <p:txEl>
                                              <p:pRg st="9" end="9"/>
                                            </p:txEl>
                                          </p:spTgt>
                                        </p:tgtEl>
                                      </p:cBhvr>
                                      <p:to x="100000" y="80000"/>
                                    </p:animScale>
                                    <p:animScale>
                                      <p:cBhvr>
                                        <p:cTn id="144" dur="166" decel="50000">
                                          <p:stCondLst>
                                            <p:cond delay="1338"/>
                                          </p:stCondLst>
                                        </p:cTn>
                                        <p:tgtEl>
                                          <p:spTgt spid="5">
                                            <p:txEl>
                                              <p:pRg st="9" end="9"/>
                                            </p:txEl>
                                          </p:spTgt>
                                        </p:tgtEl>
                                      </p:cBhvr>
                                      <p:to x="100000" y="100000"/>
                                    </p:animScale>
                                    <p:animScale>
                                      <p:cBhvr>
                                        <p:cTn id="145" dur="26">
                                          <p:stCondLst>
                                            <p:cond delay="1642"/>
                                          </p:stCondLst>
                                        </p:cTn>
                                        <p:tgtEl>
                                          <p:spTgt spid="5">
                                            <p:txEl>
                                              <p:pRg st="9" end="9"/>
                                            </p:txEl>
                                          </p:spTgt>
                                        </p:tgtEl>
                                      </p:cBhvr>
                                      <p:to x="100000" y="90000"/>
                                    </p:animScale>
                                    <p:animScale>
                                      <p:cBhvr>
                                        <p:cTn id="146" dur="166" decel="50000">
                                          <p:stCondLst>
                                            <p:cond delay="1668"/>
                                          </p:stCondLst>
                                        </p:cTn>
                                        <p:tgtEl>
                                          <p:spTgt spid="5">
                                            <p:txEl>
                                              <p:pRg st="9" end="9"/>
                                            </p:txEl>
                                          </p:spTgt>
                                        </p:tgtEl>
                                      </p:cBhvr>
                                      <p:to x="100000" y="100000"/>
                                    </p:animScale>
                                    <p:animScale>
                                      <p:cBhvr>
                                        <p:cTn id="147" dur="26">
                                          <p:stCondLst>
                                            <p:cond delay="1808"/>
                                          </p:stCondLst>
                                        </p:cTn>
                                        <p:tgtEl>
                                          <p:spTgt spid="5">
                                            <p:txEl>
                                              <p:pRg st="9" end="9"/>
                                            </p:txEl>
                                          </p:spTgt>
                                        </p:tgtEl>
                                      </p:cBhvr>
                                      <p:to x="100000" y="95000"/>
                                    </p:animScale>
                                    <p:animScale>
                                      <p:cBhvr>
                                        <p:cTn id="148" dur="166" decel="50000">
                                          <p:stCondLst>
                                            <p:cond delay="1834"/>
                                          </p:stCondLst>
                                        </p:cTn>
                                        <p:tgtEl>
                                          <p:spTgt spid="5">
                                            <p:txEl>
                                              <p:pRg st="9" end="9"/>
                                            </p:txEl>
                                          </p:spTgt>
                                        </p:tgtEl>
                                      </p:cBhvr>
                                      <p:to x="100000" y="100000"/>
                                    </p:animScale>
                                  </p:childTnLst>
                                </p:cTn>
                              </p:par>
                              <p:par>
                                <p:cTn id="149" presetID="26" presetClass="entr" presetSubtype="0" fill="hold" grpId="0" nodeType="withEffect">
                                  <p:stCondLst>
                                    <p:cond delay="0"/>
                                  </p:stCondLst>
                                  <p:childTnLst>
                                    <p:set>
                                      <p:cBhvr>
                                        <p:cTn id="150" dur="1" fill="hold">
                                          <p:stCondLst>
                                            <p:cond delay="0"/>
                                          </p:stCondLst>
                                        </p:cTn>
                                        <p:tgtEl>
                                          <p:spTgt spid="5">
                                            <p:txEl>
                                              <p:pRg st="11" end="11"/>
                                            </p:txEl>
                                          </p:spTgt>
                                        </p:tgtEl>
                                        <p:attrNameLst>
                                          <p:attrName>style.visibility</p:attrName>
                                        </p:attrNameLst>
                                      </p:cBhvr>
                                      <p:to>
                                        <p:strVal val="visible"/>
                                      </p:to>
                                    </p:set>
                                    <p:animEffect transition="in" filter="wipe(down)">
                                      <p:cBhvr>
                                        <p:cTn id="151" dur="580">
                                          <p:stCondLst>
                                            <p:cond delay="0"/>
                                          </p:stCondLst>
                                        </p:cTn>
                                        <p:tgtEl>
                                          <p:spTgt spid="5">
                                            <p:txEl>
                                              <p:pRg st="11" end="11"/>
                                            </p:txEl>
                                          </p:spTgt>
                                        </p:tgtEl>
                                      </p:cBhvr>
                                    </p:animEffect>
                                    <p:anim calcmode="lin" valueType="num">
                                      <p:cBhvr>
                                        <p:cTn id="152" dur="1822" tmFilter="0,0; 0.14,0.36; 0.43,0.73; 0.71,0.91; 1.0,1.0">
                                          <p:stCondLst>
                                            <p:cond delay="0"/>
                                          </p:stCondLst>
                                        </p:cTn>
                                        <p:tgtEl>
                                          <p:spTgt spid="5">
                                            <p:txEl>
                                              <p:pRg st="11" end="11"/>
                                            </p:txEl>
                                          </p:spTgt>
                                        </p:tgtEl>
                                        <p:attrNameLst>
                                          <p:attrName>ppt_x</p:attrName>
                                        </p:attrNameLst>
                                      </p:cBhvr>
                                      <p:tavLst>
                                        <p:tav tm="0">
                                          <p:val>
                                            <p:strVal val="#ppt_x-0.25"/>
                                          </p:val>
                                        </p:tav>
                                        <p:tav tm="100000">
                                          <p:val>
                                            <p:strVal val="#ppt_x"/>
                                          </p:val>
                                        </p:tav>
                                      </p:tavLst>
                                    </p:anim>
                                    <p:anim calcmode="lin" valueType="num">
                                      <p:cBhvr>
                                        <p:cTn id="153" dur="664" tmFilter="0.0,0.0; 0.25,0.07; 0.50,0.2; 0.75,0.467; 1.0,1.0">
                                          <p:stCondLst>
                                            <p:cond delay="0"/>
                                          </p:stCondLst>
                                        </p:cTn>
                                        <p:tgtEl>
                                          <p:spTgt spid="5">
                                            <p:txEl>
                                              <p:pRg st="11" end="11"/>
                                            </p:txEl>
                                          </p:spTgt>
                                        </p:tgtEl>
                                        <p:attrNameLst>
                                          <p:attrName>ppt_y</p:attrName>
                                        </p:attrNameLst>
                                      </p:cBhvr>
                                      <p:tavLst>
                                        <p:tav tm="0" fmla="#ppt_y-sin(pi*$)/3">
                                          <p:val>
                                            <p:fltVal val="0.5"/>
                                          </p:val>
                                        </p:tav>
                                        <p:tav tm="100000">
                                          <p:val>
                                            <p:fltVal val="1"/>
                                          </p:val>
                                        </p:tav>
                                      </p:tavLst>
                                    </p:anim>
                                    <p:anim calcmode="lin" valueType="num">
                                      <p:cBhvr>
                                        <p:cTn id="154" dur="664" tmFilter="0, 0; 0.125,0.2665; 0.25,0.4; 0.375,0.465; 0.5,0.5;  0.625,0.535; 0.75,0.6; 0.875,0.7335; 1,1">
                                          <p:stCondLst>
                                            <p:cond delay="664"/>
                                          </p:stCondLst>
                                        </p:cTn>
                                        <p:tgtEl>
                                          <p:spTgt spid="5">
                                            <p:txEl>
                                              <p:pRg st="11" end="11"/>
                                            </p:txEl>
                                          </p:spTgt>
                                        </p:tgtEl>
                                        <p:attrNameLst>
                                          <p:attrName>ppt_y</p:attrName>
                                        </p:attrNameLst>
                                      </p:cBhvr>
                                      <p:tavLst>
                                        <p:tav tm="0" fmla="#ppt_y-sin(pi*$)/9">
                                          <p:val>
                                            <p:fltVal val="0"/>
                                          </p:val>
                                        </p:tav>
                                        <p:tav tm="100000">
                                          <p:val>
                                            <p:fltVal val="1"/>
                                          </p:val>
                                        </p:tav>
                                      </p:tavLst>
                                    </p:anim>
                                    <p:anim calcmode="lin" valueType="num">
                                      <p:cBhvr>
                                        <p:cTn id="155" dur="332" tmFilter="0, 0; 0.125,0.2665; 0.25,0.4; 0.375,0.465; 0.5,0.5;  0.625,0.535; 0.75,0.6; 0.875,0.7335; 1,1">
                                          <p:stCondLst>
                                            <p:cond delay="1324"/>
                                          </p:stCondLst>
                                        </p:cTn>
                                        <p:tgtEl>
                                          <p:spTgt spid="5">
                                            <p:txEl>
                                              <p:pRg st="11" end="11"/>
                                            </p:txEl>
                                          </p:spTgt>
                                        </p:tgtEl>
                                        <p:attrNameLst>
                                          <p:attrName>ppt_y</p:attrName>
                                        </p:attrNameLst>
                                      </p:cBhvr>
                                      <p:tavLst>
                                        <p:tav tm="0" fmla="#ppt_y-sin(pi*$)/27">
                                          <p:val>
                                            <p:fltVal val="0"/>
                                          </p:val>
                                        </p:tav>
                                        <p:tav tm="100000">
                                          <p:val>
                                            <p:fltVal val="1"/>
                                          </p:val>
                                        </p:tav>
                                      </p:tavLst>
                                    </p:anim>
                                    <p:anim calcmode="lin" valueType="num">
                                      <p:cBhvr>
                                        <p:cTn id="156" dur="164" tmFilter="0, 0; 0.125,0.2665; 0.25,0.4; 0.375,0.465; 0.5,0.5;  0.625,0.535; 0.75,0.6; 0.875,0.7335; 1,1">
                                          <p:stCondLst>
                                            <p:cond delay="1656"/>
                                          </p:stCondLst>
                                        </p:cTn>
                                        <p:tgtEl>
                                          <p:spTgt spid="5">
                                            <p:txEl>
                                              <p:pRg st="11" end="11"/>
                                            </p:txEl>
                                          </p:spTgt>
                                        </p:tgtEl>
                                        <p:attrNameLst>
                                          <p:attrName>ppt_y</p:attrName>
                                        </p:attrNameLst>
                                      </p:cBhvr>
                                      <p:tavLst>
                                        <p:tav tm="0" fmla="#ppt_y-sin(pi*$)/81">
                                          <p:val>
                                            <p:fltVal val="0"/>
                                          </p:val>
                                        </p:tav>
                                        <p:tav tm="100000">
                                          <p:val>
                                            <p:fltVal val="1"/>
                                          </p:val>
                                        </p:tav>
                                      </p:tavLst>
                                    </p:anim>
                                    <p:animScale>
                                      <p:cBhvr>
                                        <p:cTn id="157" dur="26">
                                          <p:stCondLst>
                                            <p:cond delay="650"/>
                                          </p:stCondLst>
                                        </p:cTn>
                                        <p:tgtEl>
                                          <p:spTgt spid="5">
                                            <p:txEl>
                                              <p:pRg st="11" end="11"/>
                                            </p:txEl>
                                          </p:spTgt>
                                        </p:tgtEl>
                                      </p:cBhvr>
                                      <p:to x="100000" y="60000"/>
                                    </p:animScale>
                                    <p:animScale>
                                      <p:cBhvr>
                                        <p:cTn id="158" dur="166" decel="50000">
                                          <p:stCondLst>
                                            <p:cond delay="676"/>
                                          </p:stCondLst>
                                        </p:cTn>
                                        <p:tgtEl>
                                          <p:spTgt spid="5">
                                            <p:txEl>
                                              <p:pRg st="11" end="11"/>
                                            </p:txEl>
                                          </p:spTgt>
                                        </p:tgtEl>
                                      </p:cBhvr>
                                      <p:to x="100000" y="100000"/>
                                    </p:animScale>
                                    <p:animScale>
                                      <p:cBhvr>
                                        <p:cTn id="159" dur="26">
                                          <p:stCondLst>
                                            <p:cond delay="1312"/>
                                          </p:stCondLst>
                                        </p:cTn>
                                        <p:tgtEl>
                                          <p:spTgt spid="5">
                                            <p:txEl>
                                              <p:pRg st="11" end="11"/>
                                            </p:txEl>
                                          </p:spTgt>
                                        </p:tgtEl>
                                      </p:cBhvr>
                                      <p:to x="100000" y="80000"/>
                                    </p:animScale>
                                    <p:animScale>
                                      <p:cBhvr>
                                        <p:cTn id="160" dur="166" decel="50000">
                                          <p:stCondLst>
                                            <p:cond delay="1338"/>
                                          </p:stCondLst>
                                        </p:cTn>
                                        <p:tgtEl>
                                          <p:spTgt spid="5">
                                            <p:txEl>
                                              <p:pRg st="11" end="11"/>
                                            </p:txEl>
                                          </p:spTgt>
                                        </p:tgtEl>
                                      </p:cBhvr>
                                      <p:to x="100000" y="100000"/>
                                    </p:animScale>
                                    <p:animScale>
                                      <p:cBhvr>
                                        <p:cTn id="161" dur="26">
                                          <p:stCondLst>
                                            <p:cond delay="1642"/>
                                          </p:stCondLst>
                                        </p:cTn>
                                        <p:tgtEl>
                                          <p:spTgt spid="5">
                                            <p:txEl>
                                              <p:pRg st="11" end="11"/>
                                            </p:txEl>
                                          </p:spTgt>
                                        </p:tgtEl>
                                      </p:cBhvr>
                                      <p:to x="100000" y="90000"/>
                                    </p:animScale>
                                    <p:animScale>
                                      <p:cBhvr>
                                        <p:cTn id="162" dur="166" decel="50000">
                                          <p:stCondLst>
                                            <p:cond delay="1668"/>
                                          </p:stCondLst>
                                        </p:cTn>
                                        <p:tgtEl>
                                          <p:spTgt spid="5">
                                            <p:txEl>
                                              <p:pRg st="11" end="11"/>
                                            </p:txEl>
                                          </p:spTgt>
                                        </p:tgtEl>
                                      </p:cBhvr>
                                      <p:to x="100000" y="100000"/>
                                    </p:animScale>
                                    <p:animScale>
                                      <p:cBhvr>
                                        <p:cTn id="163" dur="26">
                                          <p:stCondLst>
                                            <p:cond delay="1808"/>
                                          </p:stCondLst>
                                        </p:cTn>
                                        <p:tgtEl>
                                          <p:spTgt spid="5">
                                            <p:txEl>
                                              <p:pRg st="11" end="11"/>
                                            </p:txEl>
                                          </p:spTgt>
                                        </p:tgtEl>
                                      </p:cBhvr>
                                      <p:to x="100000" y="95000"/>
                                    </p:animScale>
                                    <p:animScale>
                                      <p:cBhvr>
                                        <p:cTn id="164" dur="166" decel="50000">
                                          <p:stCondLst>
                                            <p:cond delay="1834"/>
                                          </p:stCondLst>
                                        </p:cTn>
                                        <p:tgtEl>
                                          <p:spTgt spid="5">
                                            <p:txEl>
                                              <p:pRg st="11" end="11"/>
                                            </p:txEl>
                                          </p:spTgt>
                                        </p:tgtEl>
                                      </p:cBhvr>
                                      <p:to x="100000" y="100000"/>
                                    </p:animScale>
                                  </p:childTnLst>
                                </p:cTn>
                              </p:par>
                              <p:par>
                                <p:cTn id="165" presetID="26" presetClass="entr" presetSubtype="0" fill="hold" nodeType="withEffect">
                                  <p:stCondLst>
                                    <p:cond delay="0"/>
                                  </p:stCondLst>
                                  <p:childTnLst>
                                    <p:set>
                                      <p:cBhvr>
                                        <p:cTn id="166" dur="1" fill="hold">
                                          <p:stCondLst>
                                            <p:cond delay="0"/>
                                          </p:stCondLst>
                                        </p:cTn>
                                        <p:tgtEl>
                                          <p:spTgt spid="2"/>
                                        </p:tgtEl>
                                        <p:attrNameLst>
                                          <p:attrName>style.visibility</p:attrName>
                                        </p:attrNameLst>
                                      </p:cBhvr>
                                      <p:to>
                                        <p:strVal val="visible"/>
                                      </p:to>
                                    </p:set>
                                    <p:animEffect transition="in" filter="wipe(down)">
                                      <p:cBhvr>
                                        <p:cTn id="167" dur="580">
                                          <p:stCondLst>
                                            <p:cond delay="0"/>
                                          </p:stCondLst>
                                        </p:cTn>
                                        <p:tgtEl>
                                          <p:spTgt spid="2"/>
                                        </p:tgtEl>
                                      </p:cBhvr>
                                    </p:animEffect>
                                    <p:anim calcmode="lin" valueType="num">
                                      <p:cBhvr>
                                        <p:cTn id="16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6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7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7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7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73" dur="26">
                                          <p:stCondLst>
                                            <p:cond delay="650"/>
                                          </p:stCondLst>
                                        </p:cTn>
                                        <p:tgtEl>
                                          <p:spTgt spid="2"/>
                                        </p:tgtEl>
                                      </p:cBhvr>
                                      <p:to x="100000" y="60000"/>
                                    </p:animScale>
                                    <p:animScale>
                                      <p:cBhvr>
                                        <p:cTn id="174" dur="166" decel="50000">
                                          <p:stCondLst>
                                            <p:cond delay="676"/>
                                          </p:stCondLst>
                                        </p:cTn>
                                        <p:tgtEl>
                                          <p:spTgt spid="2"/>
                                        </p:tgtEl>
                                      </p:cBhvr>
                                      <p:to x="100000" y="100000"/>
                                    </p:animScale>
                                    <p:animScale>
                                      <p:cBhvr>
                                        <p:cTn id="175" dur="26">
                                          <p:stCondLst>
                                            <p:cond delay="1312"/>
                                          </p:stCondLst>
                                        </p:cTn>
                                        <p:tgtEl>
                                          <p:spTgt spid="2"/>
                                        </p:tgtEl>
                                      </p:cBhvr>
                                      <p:to x="100000" y="80000"/>
                                    </p:animScale>
                                    <p:animScale>
                                      <p:cBhvr>
                                        <p:cTn id="176" dur="166" decel="50000">
                                          <p:stCondLst>
                                            <p:cond delay="1338"/>
                                          </p:stCondLst>
                                        </p:cTn>
                                        <p:tgtEl>
                                          <p:spTgt spid="2"/>
                                        </p:tgtEl>
                                      </p:cBhvr>
                                      <p:to x="100000" y="100000"/>
                                    </p:animScale>
                                    <p:animScale>
                                      <p:cBhvr>
                                        <p:cTn id="177" dur="26">
                                          <p:stCondLst>
                                            <p:cond delay="1642"/>
                                          </p:stCondLst>
                                        </p:cTn>
                                        <p:tgtEl>
                                          <p:spTgt spid="2"/>
                                        </p:tgtEl>
                                      </p:cBhvr>
                                      <p:to x="100000" y="90000"/>
                                    </p:animScale>
                                    <p:animScale>
                                      <p:cBhvr>
                                        <p:cTn id="178" dur="166" decel="50000">
                                          <p:stCondLst>
                                            <p:cond delay="1668"/>
                                          </p:stCondLst>
                                        </p:cTn>
                                        <p:tgtEl>
                                          <p:spTgt spid="2"/>
                                        </p:tgtEl>
                                      </p:cBhvr>
                                      <p:to x="100000" y="100000"/>
                                    </p:animScale>
                                    <p:animScale>
                                      <p:cBhvr>
                                        <p:cTn id="179" dur="26">
                                          <p:stCondLst>
                                            <p:cond delay="1808"/>
                                          </p:stCondLst>
                                        </p:cTn>
                                        <p:tgtEl>
                                          <p:spTgt spid="2"/>
                                        </p:tgtEl>
                                      </p:cBhvr>
                                      <p:to x="100000" y="95000"/>
                                    </p:animScale>
                                    <p:animScale>
                                      <p:cBhvr>
                                        <p:cTn id="180" dur="166" decel="50000">
                                          <p:stCondLst>
                                            <p:cond delay="1834"/>
                                          </p:stCondLst>
                                        </p:cTn>
                                        <p:tgtEl>
                                          <p:spTgt spid="2"/>
                                        </p:tgtEl>
                                      </p:cBhvr>
                                      <p:to x="100000" y="100000"/>
                                    </p:animScale>
                                  </p:childTnLst>
                                </p:cTn>
                              </p:par>
                              <p:par>
                                <p:cTn id="181" presetID="16" presetClass="entr" presetSubtype="21" fill="hold" nodeType="withEffect">
                                  <p:stCondLst>
                                    <p:cond delay="0"/>
                                  </p:stCondLst>
                                  <p:childTnLst>
                                    <p:set>
                                      <p:cBhvr>
                                        <p:cTn id="182" dur="1" fill="hold">
                                          <p:stCondLst>
                                            <p:cond delay="0"/>
                                          </p:stCondLst>
                                        </p:cTn>
                                        <p:tgtEl>
                                          <p:spTgt spid="3"/>
                                        </p:tgtEl>
                                        <p:attrNameLst>
                                          <p:attrName>style.visibility</p:attrName>
                                        </p:attrNameLst>
                                      </p:cBhvr>
                                      <p:to>
                                        <p:strVal val="visible"/>
                                      </p:to>
                                    </p:set>
                                    <p:animEffect transition="in" filter="barn(inVertical)">
                                      <p:cBhvr>
                                        <p:cTn id="18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sp>
        <p:nvSpPr>
          <p:cNvPr id="3"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graphicFrame>
        <p:nvGraphicFramePr>
          <p:cNvPr id="4" name="Tabla 3"/>
          <p:cNvGraphicFramePr>
            <a:graphicFrameLocks noGrp="1"/>
          </p:cNvGraphicFramePr>
          <p:nvPr>
            <p:extLst>
              <p:ext uri="{D42A27DB-BD31-4B8C-83A1-F6EECF244321}">
                <p14:modId xmlns:p14="http://schemas.microsoft.com/office/powerpoint/2010/main" val="261095297"/>
              </p:ext>
            </p:extLst>
          </p:nvPr>
        </p:nvGraphicFramePr>
        <p:xfrm>
          <a:off x="3386666" y="2197431"/>
          <a:ext cx="5418666" cy="29667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953712143"/>
                    </a:ext>
                  </a:extLst>
                </a:gridCol>
                <a:gridCol w="2709333">
                  <a:extLst>
                    <a:ext uri="{9D8B030D-6E8A-4147-A177-3AD203B41FA5}">
                      <a16:colId xmlns:a16="http://schemas.microsoft.com/office/drawing/2014/main" val="688632115"/>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Morelos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53,7%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871604720"/>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Durango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26,5%</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33238951"/>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Zacatecas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48,4%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342528616"/>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Aguascalientes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33,7%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444333526"/>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Colima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33,8%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370931196"/>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Tlaxcala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50,2%</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8368435"/>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Campeche</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39,4%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712069614"/>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Chiapas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25,9%</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255056618"/>
                  </a:ext>
                </a:extLst>
              </a:tr>
            </a:tbl>
          </a:graphicData>
        </a:graphic>
      </p:graphicFrame>
    </p:spTree>
    <p:extLst>
      <p:ext uri="{BB962C8B-B14F-4D97-AF65-F5344CB8AC3E}">
        <p14:creationId xmlns:p14="http://schemas.microsoft.com/office/powerpoint/2010/main" val="3380570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80">
                                          <p:stCondLst>
                                            <p:cond delay="0"/>
                                          </p:stCondLst>
                                        </p:cTn>
                                        <p:tgtEl>
                                          <p:spTgt spid="3"/>
                                        </p:tgtEl>
                                      </p:cBhvr>
                                    </p:animEffect>
                                    <p:anim calcmode="lin" valueType="num">
                                      <p:cBhvr>
                                        <p:cTn id="1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gtEl>
                                      </p:cBhvr>
                                      <p:to x="100000" y="60000"/>
                                    </p:animScale>
                                    <p:animScale>
                                      <p:cBhvr>
                                        <p:cTn id="17" dur="166" decel="50000">
                                          <p:stCondLst>
                                            <p:cond delay="676"/>
                                          </p:stCondLst>
                                        </p:cTn>
                                        <p:tgtEl>
                                          <p:spTgt spid="3"/>
                                        </p:tgtEl>
                                      </p:cBhvr>
                                      <p:to x="100000" y="100000"/>
                                    </p:animScale>
                                    <p:animScale>
                                      <p:cBhvr>
                                        <p:cTn id="18" dur="26">
                                          <p:stCondLst>
                                            <p:cond delay="1312"/>
                                          </p:stCondLst>
                                        </p:cTn>
                                        <p:tgtEl>
                                          <p:spTgt spid="3"/>
                                        </p:tgtEl>
                                      </p:cBhvr>
                                      <p:to x="100000" y="80000"/>
                                    </p:animScale>
                                    <p:animScale>
                                      <p:cBhvr>
                                        <p:cTn id="19" dur="166" decel="50000">
                                          <p:stCondLst>
                                            <p:cond delay="1338"/>
                                          </p:stCondLst>
                                        </p:cTn>
                                        <p:tgtEl>
                                          <p:spTgt spid="3"/>
                                        </p:tgtEl>
                                      </p:cBhvr>
                                      <p:to x="100000" y="100000"/>
                                    </p:animScale>
                                    <p:animScale>
                                      <p:cBhvr>
                                        <p:cTn id="20" dur="26">
                                          <p:stCondLst>
                                            <p:cond delay="1642"/>
                                          </p:stCondLst>
                                        </p:cTn>
                                        <p:tgtEl>
                                          <p:spTgt spid="3"/>
                                        </p:tgtEl>
                                      </p:cBhvr>
                                      <p:to x="100000" y="90000"/>
                                    </p:animScale>
                                    <p:animScale>
                                      <p:cBhvr>
                                        <p:cTn id="21" dur="166" decel="50000">
                                          <p:stCondLst>
                                            <p:cond delay="1668"/>
                                          </p:stCondLst>
                                        </p:cTn>
                                        <p:tgtEl>
                                          <p:spTgt spid="3"/>
                                        </p:tgtEl>
                                      </p:cBhvr>
                                      <p:to x="100000" y="100000"/>
                                    </p:animScale>
                                    <p:animScale>
                                      <p:cBhvr>
                                        <p:cTn id="22" dur="26">
                                          <p:stCondLst>
                                            <p:cond delay="1808"/>
                                          </p:stCondLst>
                                        </p:cTn>
                                        <p:tgtEl>
                                          <p:spTgt spid="3"/>
                                        </p:tgtEl>
                                      </p:cBhvr>
                                      <p:to x="100000" y="95000"/>
                                    </p:animScale>
                                    <p:animScale>
                                      <p:cBhvr>
                                        <p:cTn id="23" dur="166" decel="50000">
                                          <p:stCondLst>
                                            <p:cond delay="1834"/>
                                          </p:stCondLst>
                                        </p:cTn>
                                        <p:tgtEl>
                                          <p:spTgt spid="3"/>
                                        </p:tgtEl>
                                      </p:cBhvr>
                                      <p:to x="100000" y="100000"/>
                                    </p:animScale>
                                  </p:childTnLst>
                                </p:cTn>
                              </p:par>
                              <p:par>
                                <p:cTn id="24" presetID="26"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down)">
                                      <p:cBhvr>
                                        <p:cTn id="26" dur="580">
                                          <p:stCondLst>
                                            <p:cond delay="0"/>
                                          </p:stCondLst>
                                        </p:cTn>
                                        <p:tgtEl>
                                          <p:spTgt spid="4"/>
                                        </p:tgtEl>
                                      </p:cBhvr>
                                    </p:animEffect>
                                    <p:anim calcmode="lin" valueType="num">
                                      <p:cBhvr>
                                        <p:cTn id="27"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32" dur="26">
                                          <p:stCondLst>
                                            <p:cond delay="650"/>
                                          </p:stCondLst>
                                        </p:cTn>
                                        <p:tgtEl>
                                          <p:spTgt spid="4"/>
                                        </p:tgtEl>
                                      </p:cBhvr>
                                      <p:to x="100000" y="60000"/>
                                    </p:animScale>
                                    <p:animScale>
                                      <p:cBhvr>
                                        <p:cTn id="33" dur="166" decel="50000">
                                          <p:stCondLst>
                                            <p:cond delay="676"/>
                                          </p:stCondLst>
                                        </p:cTn>
                                        <p:tgtEl>
                                          <p:spTgt spid="4"/>
                                        </p:tgtEl>
                                      </p:cBhvr>
                                      <p:to x="100000" y="100000"/>
                                    </p:animScale>
                                    <p:animScale>
                                      <p:cBhvr>
                                        <p:cTn id="34" dur="26">
                                          <p:stCondLst>
                                            <p:cond delay="1312"/>
                                          </p:stCondLst>
                                        </p:cTn>
                                        <p:tgtEl>
                                          <p:spTgt spid="4"/>
                                        </p:tgtEl>
                                      </p:cBhvr>
                                      <p:to x="100000" y="80000"/>
                                    </p:animScale>
                                    <p:animScale>
                                      <p:cBhvr>
                                        <p:cTn id="35" dur="166" decel="50000">
                                          <p:stCondLst>
                                            <p:cond delay="1338"/>
                                          </p:stCondLst>
                                        </p:cTn>
                                        <p:tgtEl>
                                          <p:spTgt spid="4"/>
                                        </p:tgtEl>
                                      </p:cBhvr>
                                      <p:to x="100000" y="100000"/>
                                    </p:animScale>
                                    <p:animScale>
                                      <p:cBhvr>
                                        <p:cTn id="36" dur="26">
                                          <p:stCondLst>
                                            <p:cond delay="1642"/>
                                          </p:stCondLst>
                                        </p:cTn>
                                        <p:tgtEl>
                                          <p:spTgt spid="4"/>
                                        </p:tgtEl>
                                      </p:cBhvr>
                                      <p:to x="100000" y="90000"/>
                                    </p:animScale>
                                    <p:animScale>
                                      <p:cBhvr>
                                        <p:cTn id="37" dur="166" decel="50000">
                                          <p:stCondLst>
                                            <p:cond delay="1668"/>
                                          </p:stCondLst>
                                        </p:cTn>
                                        <p:tgtEl>
                                          <p:spTgt spid="4"/>
                                        </p:tgtEl>
                                      </p:cBhvr>
                                      <p:to x="100000" y="100000"/>
                                    </p:animScale>
                                    <p:animScale>
                                      <p:cBhvr>
                                        <p:cTn id="38" dur="26">
                                          <p:stCondLst>
                                            <p:cond delay="1808"/>
                                          </p:stCondLst>
                                        </p:cTn>
                                        <p:tgtEl>
                                          <p:spTgt spid="4"/>
                                        </p:tgtEl>
                                      </p:cBhvr>
                                      <p:to x="100000" y="95000"/>
                                    </p:animScale>
                                    <p:animScale>
                                      <p:cBhvr>
                                        <p:cTn id="39"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graphicFrame>
        <p:nvGraphicFramePr>
          <p:cNvPr id="2" name="Tabla 1"/>
          <p:cNvGraphicFramePr>
            <a:graphicFrameLocks noGrp="1"/>
          </p:cNvGraphicFramePr>
          <p:nvPr>
            <p:extLst>
              <p:ext uri="{D42A27DB-BD31-4B8C-83A1-F6EECF244321}">
                <p14:modId xmlns:p14="http://schemas.microsoft.com/office/powerpoint/2010/main" val="365906057"/>
              </p:ext>
            </p:extLst>
          </p:nvPr>
        </p:nvGraphicFramePr>
        <p:xfrm>
          <a:off x="2031999" y="2206897"/>
          <a:ext cx="8127999" cy="3201128"/>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088578340"/>
                    </a:ext>
                  </a:extLst>
                </a:gridCol>
                <a:gridCol w="2709333">
                  <a:extLst>
                    <a:ext uri="{9D8B030D-6E8A-4147-A177-3AD203B41FA5}">
                      <a16:colId xmlns:a16="http://schemas.microsoft.com/office/drawing/2014/main" val="148677863"/>
                    </a:ext>
                  </a:extLst>
                </a:gridCol>
                <a:gridCol w="2709333">
                  <a:extLst>
                    <a:ext uri="{9D8B030D-6E8A-4147-A177-3AD203B41FA5}">
                      <a16:colId xmlns:a16="http://schemas.microsoft.com/office/drawing/2014/main" val="2116171430"/>
                    </a:ext>
                  </a:extLst>
                </a:gridCol>
              </a:tblGrid>
              <a:tr h="400141">
                <a:tc>
                  <a:txBody>
                    <a:bodyPr/>
                    <a:lstStyle/>
                    <a:p>
                      <a:r>
                        <a:rPr lang="es-MX" sz="1400" i="1" strike="noStrike" dirty="0" smtClean="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Ubicación</a:t>
                      </a:r>
                      <a:r>
                        <a:rPr lang="es-MX" sz="1400" i="1" strike="noStrike" baseline="0" dirty="0" smtClean="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 </a:t>
                      </a:r>
                      <a:endParaRPr lang="es-MX" sz="1400" i="1" strike="noStrike" dirty="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a:txBody>
                  <a:tcPr/>
                </a:tc>
                <a:tc>
                  <a:txBody>
                    <a:bodyPr/>
                    <a:lstStyle/>
                    <a:p>
                      <a:r>
                        <a:rPr lang="es-MX" sz="1400" i="1" strike="noStrike" dirty="0" smtClean="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Casos</a:t>
                      </a:r>
                      <a:endParaRPr lang="es-MX" sz="1400" i="1" strike="noStrike" dirty="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a:txBody>
                  <a:tcPr/>
                </a:tc>
                <a:tc>
                  <a:txBody>
                    <a:bodyPr/>
                    <a:lstStyle/>
                    <a:p>
                      <a:r>
                        <a:rPr lang="es-MX" sz="1400" i="1" strike="noStrike" dirty="0" smtClean="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rPr>
                        <a:t>Muertes</a:t>
                      </a:r>
                      <a:endParaRPr lang="es-MX" sz="1400" i="1" strike="noStrike" dirty="0">
                        <a:solidFill>
                          <a:schemeClr val="bg1"/>
                        </a:solidFill>
                        <a:effectLst>
                          <a:outerShdw blurRad="38100" dist="38100" dir="2700000" algn="tl">
                            <a:srgbClr val="000000">
                              <a:alpha val="43137"/>
                            </a:srgbClr>
                          </a:outerShdw>
                        </a:effectLst>
                        <a:latin typeface="Verdana" panose="020B0604030504040204" pitchFamily="34" charset="0"/>
                        <a:ea typeface="Verdana" panose="020B0604030504040204" pitchFamily="34" charset="0"/>
                      </a:endParaRPr>
                    </a:p>
                  </a:txBody>
                  <a:tcPr/>
                </a:tc>
                <a:extLst>
                  <a:ext uri="{0D108BD9-81ED-4DB2-BD59-A6C34878D82A}">
                    <a16:rowId xmlns:a16="http://schemas.microsoft.com/office/drawing/2014/main" val="4104405842"/>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Ciudad de México</a:t>
                      </a: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986K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40,176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561382462"/>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Estado de México</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379K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44,412</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270827122"/>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Nuevo de león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207K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13,547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452041011"/>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Guanajuato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197K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13,401</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695815060"/>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Jalisco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164K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17,615</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62533095"/>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Tabasco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144K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5,674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988572019"/>
                  </a:ext>
                </a:extLst>
              </a:tr>
              <a:tr h="400141">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Puebla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126K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pPr algn="l"/>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15,533</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482056"/>
                  </a:ext>
                </a:extLst>
              </a:tr>
            </a:tbl>
          </a:graphicData>
        </a:graphic>
      </p:graphicFrame>
      <p:sp>
        <p:nvSpPr>
          <p:cNvPr id="8"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pic>
        <p:nvPicPr>
          <p:cNvPr id="10" name="Imagen 9"/>
          <p:cNvPicPr>
            <a:picLocks noChangeAspect="1"/>
          </p:cNvPicPr>
          <p:nvPr/>
        </p:nvPicPr>
        <p:blipFill>
          <a:blip r:embed="rId3"/>
          <a:stretch>
            <a:fillRect/>
          </a:stretch>
        </p:blipFill>
        <p:spPr>
          <a:xfrm>
            <a:off x="261314" y="4748850"/>
            <a:ext cx="1875188" cy="1889425"/>
          </a:xfrm>
          <a:prstGeom prst="rect">
            <a:avLst/>
          </a:prstGeom>
        </p:spPr>
      </p:pic>
    </p:spTree>
    <p:extLst>
      <p:ext uri="{BB962C8B-B14F-4D97-AF65-F5344CB8AC3E}">
        <p14:creationId xmlns:p14="http://schemas.microsoft.com/office/powerpoint/2010/main" val="1404327094"/>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80">
                                          <p:stCondLst>
                                            <p:cond delay="0"/>
                                          </p:stCondLst>
                                        </p:cTn>
                                        <p:tgtEl>
                                          <p:spTgt spid="8"/>
                                        </p:tgtEl>
                                      </p:cBhvr>
                                    </p:animEffect>
                                    <p:anim calcmode="lin" valueType="num">
                                      <p:cBhvr>
                                        <p:cTn id="8"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13" dur="26">
                                          <p:stCondLst>
                                            <p:cond delay="650"/>
                                          </p:stCondLst>
                                        </p:cTn>
                                        <p:tgtEl>
                                          <p:spTgt spid="8"/>
                                        </p:tgtEl>
                                      </p:cBhvr>
                                      <p:to x="100000" y="60000"/>
                                    </p:animScale>
                                    <p:animScale>
                                      <p:cBhvr>
                                        <p:cTn id="14" dur="166" decel="50000">
                                          <p:stCondLst>
                                            <p:cond delay="676"/>
                                          </p:stCondLst>
                                        </p:cTn>
                                        <p:tgtEl>
                                          <p:spTgt spid="8"/>
                                        </p:tgtEl>
                                      </p:cBhvr>
                                      <p:to x="100000" y="100000"/>
                                    </p:animScale>
                                    <p:animScale>
                                      <p:cBhvr>
                                        <p:cTn id="15" dur="26">
                                          <p:stCondLst>
                                            <p:cond delay="1312"/>
                                          </p:stCondLst>
                                        </p:cTn>
                                        <p:tgtEl>
                                          <p:spTgt spid="8"/>
                                        </p:tgtEl>
                                      </p:cBhvr>
                                      <p:to x="100000" y="80000"/>
                                    </p:animScale>
                                    <p:animScale>
                                      <p:cBhvr>
                                        <p:cTn id="16" dur="166" decel="50000">
                                          <p:stCondLst>
                                            <p:cond delay="1338"/>
                                          </p:stCondLst>
                                        </p:cTn>
                                        <p:tgtEl>
                                          <p:spTgt spid="8"/>
                                        </p:tgtEl>
                                      </p:cBhvr>
                                      <p:to x="100000" y="100000"/>
                                    </p:animScale>
                                    <p:animScale>
                                      <p:cBhvr>
                                        <p:cTn id="17" dur="26">
                                          <p:stCondLst>
                                            <p:cond delay="1642"/>
                                          </p:stCondLst>
                                        </p:cTn>
                                        <p:tgtEl>
                                          <p:spTgt spid="8"/>
                                        </p:tgtEl>
                                      </p:cBhvr>
                                      <p:to x="100000" y="90000"/>
                                    </p:animScale>
                                    <p:animScale>
                                      <p:cBhvr>
                                        <p:cTn id="18" dur="166" decel="50000">
                                          <p:stCondLst>
                                            <p:cond delay="1668"/>
                                          </p:stCondLst>
                                        </p:cTn>
                                        <p:tgtEl>
                                          <p:spTgt spid="8"/>
                                        </p:tgtEl>
                                      </p:cBhvr>
                                      <p:to x="100000" y="100000"/>
                                    </p:animScale>
                                    <p:animScale>
                                      <p:cBhvr>
                                        <p:cTn id="19" dur="26">
                                          <p:stCondLst>
                                            <p:cond delay="1808"/>
                                          </p:stCondLst>
                                        </p:cTn>
                                        <p:tgtEl>
                                          <p:spTgt spid="8"/>
                                        </p:tgtEl>
                                      </p:cBhvr>
                                      <p:to x="100000" y="95000"/>
                                    </p:animScale>
                                    <p:animScale>
                                      <p:cBhvr>
                                        <p:cTn id="20" dur="166" decel="50000">
                                          <p:stCondLst>
                                            <p:cond delay="1834"/>
                                          </p:stCondLst>
                                        </p:cTn>
                                        <p:tgtEl>
                                          <p:spTgt spid="8"/>
                                        </p:tgtEl>
                                      </p:cBhvr>
                                      <p:to x="100000" y="100000"/>
                                    </p:animScale>
                                  </p:childTnLst>
                                </p:cTn>
                              </p:par>
                              <p:par>
                                <p:cTn id="21" presetID="26"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down)">
                                      <p:cBhvr>
                                        <p:cTn id="23" dur="580">
                                          <p:stCondLst>
                                            <p:cond delay="0"/>
                                          </p:stCondLst>
                                        </p:cTn>
                                        <p:tgtEl>
                                          <p:spTgt spid="10"/>
                                        </p:tgtEl>
                                      </p:cBhvr>
                                    </p:animEffect>
                                    <p:anim calcmode="lin" valueType="num">
                                      <p:cBhvr>
                                        <p:cTn id="24"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29" dur="26">
                                          <p:stCondLst>
                                            <p:cond delay="650"/>
                                          </p:stCondLst>
                                        </p:cTn>
                                        <p:tgtEl>
                                          <p:spTgt spid="10"/>
                                        </p:tgtEl>
                                      </p:cBhvr>
                                      <p:to x="100000" y="60000"/>
                                    </p:animScale>
                                    <p:animScale>
                                      <p:cBhvr>
                                        <p:cTn id="30" dur="166" decel="50000">
                                          <p:stCondLst>
                                            <p:cond delay="676"/>
                                          </p:stCondLst>
                                        </p:cTn>
                                        <p:tgtEl>
                                          <p:spTgt spid="10"/>
                                        </p:tgtEl>
                                      </p:cBhvr>
                                      <p:to x="100000" y="100000"/>
                                    </p:animScale>
                                    <p:animScale>
                                      <p:cBhvr>
                                        <p:cTn id="31" dur="26">
                                          <p:stCondLst>
                                            <p:cond delay="1312"/>
                                          </p:stCondLst>
                                        </p:cTn>
                                        <p:tgtEl>
                                          <p:spTgt spid="10"/>
                                        </p:tgtEl>
                                      </p:cBhvr>
                                      <p:to x="100000" y="80000"/>
                                    </p:animScale>
                                    <p:animScale>
                                      <p:cBhvr>
                                        <p:cTn id="32" dur="166" decel="50000">
                                          <p:stCondLst>
                                            <p:cond delay="1338"/>
                                          </p:stCondLst>
                                        </p:cTn>
                                        <p:tgtEl>
                                          <p:spTgt spid="10"/>
                                        </p:tgtEl>
                                      </p:cBhvr>
                                      <p:to x="100000" y="100000"/>
                                    </p:animScale>
                                    <p:animScale>
                                      <p:cBhvr>
                                        <p:cTn id="33" dur="26">
                                          <p:stCondLst>
                                            <p:cond delay="1642"/>
                                          </p:stCondLst>
                                        </p:cTn>
                                        <p:tgtEl>
                                          <p:spTgt spid="10"/>
                                        </p:tgtEl>
                                      </p:cBhvr>
                                      <p:to x="100000" y="90000"/>
                                    </p:animScale>
                                    <p:animScale>
                                      <p:cBhvr>
                                        <p:cTn id="34" dur="166" decel="50000">
                                          <p:stCondLst>
                                            <p:cond delay="1668"/>
                                          </p:stCondLst>
                                        </p:cTn>
                                        <p:tgtEl>
                                          <p:spTgt spid="10"/>
                                        </p:tgtEl>
                                      </p:cBhvr>
                                      <p:to x="100000" y="100000"/>
                                    </p:animScale>
                                    <p:animScale>
                                      <p:cBhvr>
                                        <p:cTn id="35" dur="26">
                                          <p:stCondLst>
                                            <p:cond delay="1808"/>
                                          </p:stCondLst>
                                        </p:cTn>
                                        <p:tgtEl>
                                          <p:spTgt spid="10"/>
                                        </p:tgtEl>
                                      </p:cBhvr>
                                      <p:to x="100000" y="95000"/>
                                    </p:animScale>
                                    <p:animScale>
                                      <p:cBhvr>
                                        <p:cTn id="36" dur="166" decel="50000">
                                          <p:stCondLst>
                                            <p:cond delay="1834"/>
                                          </p:stCondLst>
                                        </p:cTn>
                                        <p:tgtEl>
                                          <p:spTgt spid="10"/>
                                        </p:tgtEl>
                                      </p:cBhvr>
                                      <p:to x="100000" y="100000"/>
                                    </p:animScale>
                                  </p:childTnLst>
                                </p:cTn>
                              </p:par>
                              <p:par>
                                <p:cTn id="37" presetID="26" presetClass="entr" presetSubtype="0" fill="hold" nodeType="with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wipe(down)">
                                      <p:cBhvr>
                                        <p:cTn id="39" dur="580">
                                          <p:stCondLst>
                                            <p:cond delay="0"/>
                                          </p:stCondLst>
                                        </p:cTn>
                                        <p:tgtEl>
                                          <p:spTgt spid="2"/>
                                        </p:tgtEl>
                                      </p:cBhvr>
                                    </p:animEffect>
                                    <p:anim calcmode="lin" valueType="num">
                                      <p:cBhvr>
                                        <p:cTn id="40"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45" dur="26">
                                          <p:stCondLst>
                                            <p:cond delay="650"/>
                                          </p:stCondLst>
                                        </p:cTn>
                                        <p:tgtEl>
                                          <p:spTgt spid="2"/>
                                        </p:tgtEl>
                                      </p:cBhvr>
                                      <p:to x="100000" y="60000"/>
                                    </p:animScale>
                                    <p:animScale>
                                      <p:cBhvr>
                                        <p:cTn id="46" dur="166" decel="50000">
                                          <p:stCondLst>
                                            <p:cond delay="676"/>
                                          </p:stCondLst>
                                        </p:cTn>
                                        <p:tgtEl>
                                          <p:spTgt spid="2"/>
                                        </p:tgtEl>
                                      </p:cBhvr>
                                      <p:to x="100000" y="100000"/>
                                    </p:animScale>
                                    <p:animScale>
                                      <p:cBhvr>
                                        <p:cTn id="47" dur="26">
                                          <p:stCondLst>
                                            <p:cond delay="1312"/>
                                          </p:stCondLst>
                                        </p:cTn>
                                        <p:tgtEl>
                                          <p:spTgt spid="2"/>
                                        </p:tgtEl>
                                      </p:cBhvr>
                                      <p:to x="100000" y="80000"/>
                                    </p:animScale>
                                    <p:animScale>
                                      <p:cBhvr>
                                        <p:cTn id="48" dur="166" decel="50000">
                                          <p:stCondLst>
                                            <p:cond delay="1338"/>
                                          </p:stCondLst>
                                        </p:cTn>
                                        <p:tgtEl>
                                          <p:spTgt spid="2"/>
                                        </p:tgtEl>
                                      </p:cBhvr>
                                      <p:to x="100000" y="100000"/>
                                    </p:animScale>
                                    <p:animScale>
                                      <p:cBhvr>
                                        <p:cTn id="49" dur="26">
                                          <p:stCondLst>
                                            <p:cond delay="1642"/>
                                          </p:stCondLst>
                                        </p:cTn>
                                        <p:tgtEl>
                                          <p:spTgt spid="2"/>
                                        </p:tgtEl>
                                      </p:cBhvr>
                                      <p:to x="100000" y="90000"/>
                                    </p:animScale>
                                    <p:animScale>
                                      <p:cBhvr>
                                        <p:cTn id="50" dur="166" decel="50000">
                                          <p:stCondLst>
                                            <p:cond delay="1668"/>
                                          </p:stCondLst>
                                        </p:cTn>
                                        <p:tgtEl>
                                          <p:spTgt spid="2"/>
                                        </p:tgtEl>
                                      </p:cBhvr>
                                      <p:to x="100000" y="100000"/>
                                    </p:animScale>
                                    <p:animScale>
                                      <p:cBhvr>
                                        <p:cTn id="51" dur="26">
                                          <p:stCondLst>
                                            <p:cond delay="1808"/>
                                          </p:stCondLst>
                                        </p:cTn>
                                        <p:tgtEl>
                                          <p:spTgt spid="2"/>
                                        </p:tgtEl>
                                      </p:cBhvr>
                                      <p:to x="100000" y="95000"/>
                                    </p:animScale>
                                    <p:animScale>
                                      <p:cBhvr>
                                        <p:cTn id="52" dur="166" decel="50000">
                                          <p:stCondLst>
                                            <p:cond delay="1834"/>
                                          </p:stCondLst>
                                        </p:cTn>
                                        <p:tgtEl>
                                          <p:spTgt spid="2"/>
                                        </p:tgtEl>
                                      </p:cBhvr>
                                      <p:to x="100000" y="100000"/>
                                    </p:animScale>
                                  </p:childTnLst>
                                </p:cTn>
                              </p:par>
                              <p:par>
                                <p:cTn id="53" presetID="16" presetClass="entr" presetSubtype="21" fill="hold" nodeType="with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barn(inVertical)">
                                      <p:cBhvr>
                                        <p:cTn id="5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529" y="-297"/>
            <a:ext cx="12193057" cy="6858594"/>
          </a:xfrm>
          <a:prstGeom prst="rect">
            <a:avLst/>
          </a:prstGeom>
        </p:spPr>
      </p:pic>
      <p:graphicFrame>
        <p:nvGraphicFramePr>
          <p:cNvPr id="3" name="Tabla 2"/>
          <p:cNvGraphicFramePr>
            <a:graphicFrameLocks noGrp="1"/>
          </p:cNvGraphicFramePr>
          <p:nvPr>
            <p:extLst>
              <p:ext uri="{D42A27DB-BD31-4B8C-83A1-F6EECF244321}">
                <p14:modId xmlns:p14="http://schemas.microsoft.com/office/powerpoint/2010/main" val="480584918"/>
              </p:ext>
            </p:extLst>
          </p:nvPr>
        </p:nvGraphicFramePr>
        <p:xfrm>
          <a:off x="2031998" y="2037080"/>
          <a:ext cx="8127999" cy="3161936"/>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686599077"/>
                    </a:ext>
                  </a:extLst>
                </a:gridCol>
                <a:gridCol w="2709333">
                  <a:extLst>
                    <a:ext uri="{9D8B030D-6E8A-4147-A177-3AD203B41FA5}">
                      <a16:colId xmlns:a16="http://schemas.microsoft.com/office/drawing/2014/main" val="4131778650"/>
                    </a:ext>
                  </a:extLst>
                </a:gridCol>
                <a:gridCol w="2709333">
                  <a:extLst>
                    <a:ext uri="{9D8B030D-6E8A-4147-A177-3AD203B41FA5}">
                      <a16:colId xmlns:a16="http://schemas.microsoft.com/office/drawing/2014/main" val="555093549"/>
                    </a:ext>
                  </a:extLst>
                </a:gridCol>
              </a:tblGrid>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Veracruz</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124K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14,846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4093316331"/>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Sonora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119K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8,766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317083040"/>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San Luis</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Potosí</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106K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6,720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634910815"/>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Tamaulipas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103K</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6,972</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789099840"/>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Querétaro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99,269</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5,614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50766737"/>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Coahuila</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de Zaragoza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98,417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7,622</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587265245"/>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Oaxaca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83,</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325</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5,604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666652142"/>
                  </a:ext>
                </a:extLst>
              </a:tr>
              <a:tr h="395242">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Baja de California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82,361</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10,418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478975146"/>
                  </a:ext>
                </a:extLst>
              </a:tr>
            </a:tbl>
          </a:graphicData>
        </a:graphic>
      </p:graphicFrame>
      <p:pic>
        <p:nvPicPr>
          <p:cNvPr id="4" name="Imagen 3"/>
          <p:cNvPicPr>
            <a:picLocks noChangeAspect="1"/>
          </p:cNvPicPr>
          <p:nvPr/>
        </p:nvPicPr>
        <p:blipFill>
          <a:blip r:embed="rId3"/>
          <a:stretch>
            <a:fillRect/>
          </a:stretch>
        </p:blipFill>
        <p:spPr>
          <a:xfrm>
            <a:off x="177710" y="4664103"/>
            <a:ext cx="2456901" cy="2328874"/>
          </a:xfrm>
          <a:prstGeom prst="rect">
            <a:avLst/>
          </a:prstGeom>
        </p:spPr>
      </p:pic>
      <p:pic>
        <p:nvPicPr>
          <p:cNvPr id="8" name="Imagen 7"/>
          <p:cNvPicPr>
            <a:picLocks noChangeAspect="1"/>
          </p:cNvPicPr>
          <p:nvPr/>
        </p:nvPicPr>
        <p:blipFill>
          <a:blip r:embed="rId3"/>
          <a:stretch>
            <a:fillRect/>
          </a:stretch>
        </p:blipFill>
        <p:spPr>
          <a:xfrm>
            <a:off x="177710" y="2424857"/>
            <a:ext cx="1854288" cy="1822018"/>
          </a:xfrm>
          <a:prstGeom prst="rect">
            <a:avLst/>
          </a:prstGeom>
        </p:spPr>
      </p:pic>
      <p:sp>
        <p:nvSpPr>
          <p:cNvPr id="6"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718835165"/>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80">
                                          <p:stCondLst>
                                            <p:cond delay="0"/>
                                          </p:stCondLst>
                                        </p:cTn>
                                        <p:tgtEl>
                                          <p:spTgt spid="8"/>
                                        </p:tgtEl>
                                      </p:cBhvr>
                                    </p:animEffect>
                                    <p:anim calcmode="lin" valueType="num">
                                      <p:cBhvr>
                                        <p:cTn id="8"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13" dur="26">
                                          <p:stCondLst>
                                            <p:cond delay="650"/>
                                          </p:stCondLst>
                                        </p:cTn>
                                        <p:tgtEl>
                                          <p:spTgt spid="8"/>
                                        </p:tgtEl>
                                      </p:cBhvr>
                                      <p:to x="100000" y="60000"/>
                                    </p:animScale>
                                    <p:animScale>
                                      <p:cBhvr>
                                        <p:cTn id="14" dur="166" decel="50000">
                                          <p:stCondLst>
                                            <p:cond delay="676"/>
                                          </p:stCondLst>
                                        </p:cTn>
                                        <p:tgtEl>
                                          <p:spTgt spid="8"/>
                                        </p:tgtEl>
                                      </p:cBhvr>
                                      <p:to x="100000" y="100000"/>
                                    </p:animScale>
                                    <p:animScale>
                                      <p:cBhvr>
                                        <p:cTn id="15" dur="26">
                                          <p:stCondLst>
                                            <p:cond delay="1312"/>
                                          </p:stCondLst>
                                        </p:cTn>
                                        <p:tgtEl>
                                          <p:spTgt spid="8"/>
                                        </p:tgtEl>
                                      </p:cBhvr>
                                      <p:to x="100000" y="80000"/>
                                    </p:animScale>
                                    <p:animScale>
                                      <p:cBhvr>
                                        <p:cTn id="16" dur="166" decel="50000">
                                          <p:stCondLst>
                                            <p:cond delay="1338"/>
                                          </p:stCondLst>
                                        </p:cTn>
                                        <p:tgtEl>
                                          <p:spTgt spid="8"/>
                                        </p:tgtEl>
                                      </p:cBhvr>
                                      <p:to x="100000" y="100000"/>
                                    </p:animScale>
                                    <p:animScale>
                                      <p:cBhvr>
                                        <p:cTn id="17" dur="26">
                                          <p:stCondLst>
                                            <p:cond delay="1642"/>
                                          </p:stCondLst>
                                        </p:cTn>
                                        <p:tgtEl>
                                          <p:spTgt spid="8"/>
                                        </p:tgtEl>
                                      </p:cBhvr>
                                      <p:to x="100000" y="90000"/>
                                    </p:animScale>
                                    <p:animScale>
                                      <p:cBhvr>
                                        <p:cTn id="18" dur="166" decel="50000">
                                          <p:stCondLst>
                                            <p:cond delay="1668"/>
                                          </p:stCondLst>
                                        </p:cTn>
                                        <p:tgtEl>
                                          <p:spTgt spid="8"/>
                                        </p:tgtEl>
                                      </p:cBhvr>
                                      <p:to x="100000" y="100000"/>
                                    </p:animScale>
                                    <p:animScale>
                                      <p:cBhvr>
                                        <p:cTn id="19" dur="26">
                                          <p:stCondLst>
                                            <p:cond delay="1808"/>
                                          </p:stCondLst>
                                        </p:cTn>
                                        <p:tgtEl>
                                          <p:spTgt spid="8"/>
                                        </p:tgtEl>
                                      </p:cBhvr>
                                      <p:to x="100000" y="95000"/>
                                    </p:animScale>
                                    <p:animScale>
                                      <p:cBhvr>
                                        <p:cTn id="20" dur="166" decel="50000">
                                          <p:stCondLst>
                                            <p:cond delay="1834"/>
                                          </p:stCondLst>
                                        </p:cTn>
                                        <p:tgtEl>
                                          <p:spTgt spid="8"/>
                                        </p:tgtEl>
                                      </p:cBhvr>
                                      <p:to x="100000" y="100000"/>
                                    </p:animScale>
                                  </p:childTnLst>
                                </p:cTn>
                              </p:par>
                              <p:par>
                                <p:cTn id="21" presetID="26" presetClass="entr" presetSubtype="0"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80">
                                          <p:stCondLst>
                                            <p:cond delay="0"/>
                                          </p:stCondLst>
                                        </p:cTn>
                                        <p:tgtEl>
                                          <p:spTgt spid="4"/>
                                        </p:tgtEl>
                                      </p:cBhvr>
                                    </p:animEffect>
                                    <p:anim calcmode="lin" valueType="num">
                                      <p:cBhvr>
                                        <p:cTn id="24"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29" dur="26">
                                          <p:stCondLst>
                                            <p:cond delay="650"/>
                                          </p:stCondLst>
                                        </p:cTn>
                                        <p:tgtEl>
                                          <p:spTgt spid="4"/>
                                        </p:tgtEl>
                                      </p:cBhvr>
                                      <p:to x="100000" y="60000"/>
                                    </p:animScale>
                                    <p:animScale>
                                      <p:cBhvr>
                                        <p:cTn id="30" dur="166" decel="50000">
                                          <p:stCondLst>
                                            <p:cond delay="676"/>
                                          </p:stCondLst>
                                        </p:cTn>
                                        <p:tgtEl>
                                          <p:spTgt spid="4"/>
                                        </p:tgtEl>
                                      </p:cBhvr>
                                      <p:to x="100000" y="100000"/>
                                    </p:animScale>
                                    <p:animScale>
                                      <p:cBhvr>
                                        <p:cTn id="31" dur="26">
                                          <p:stCondLst>
                                            <p:cond delay="1312"/>
                                          </p:stCondLst>
                                        </p:cTn>
                                        <p:tgtEl>
                                          <p:spTgt spid="4"/>
                                        </p:tgtEl>
                                      </p:cBhvr>
                                      <p:to x="100000" y="80000"/>
                                    </p:animScale>
                                    <p:animScale>
                                      <p:cBhvr>
                                        <p:cTn id="32" dur="166" decel="50000">
                                          <p:stCondLst>
                                            <p:cond delay="1338"/>
                                          </p:stCondLst>
                                        </p:cTn>
                                        <p:tgtEl>
                                          <p:spTgt spid="4"/>
                                        </p:tgtEl>
                                      </p:cBhvr>
                                      <p:to x="100000" y="100000"/>
                                    </p:animScale>
                                    <p:animScale>
                                      <p:cBhvr>
                                        <p:cTn id="33" dur="26">
                                          <p:stCondLst>
                                            <p:cond delay="1642"/>
                                          </p:stCondLst>
                                        </p:cTn>
                                        <p:tgtEl>
                                          <p:spTgt spid="4"/>
                                        </p:tgtEl>
                                      </p:cBhvr>
                                      <p:to x="100000" y="90000"/>
                                    </p:animScale>
                                    <p:animScale>
                                      <p:cBhvr>
                                        <p:cTn id="34" dur="166" decel="50000">
                                          <p:stCondLst>
                                            <p:cond delay="1668"/>
                                          </p:stCondLst>
                                        </p:cTn>
                                        <p:tgtEl>
                                          <p:spTgt spid="4"/>
                                        </p:tgtEl>
                                      </p:cBhvr>
                                      <p:to x="100000" y="100000"/>
                                    </p:animScale>
                                    <p:animScale>
                                      <p:cBhvr>
                                        <p:cTn id="35" dur="26">
                                          <p:stCondLst>
                                            <p:cond delay="1808"/>
                                          </p:stCondLst>
                                        </p:cTn>
                                        <p:tgtEl>
                                          <p:spTgt spid="4"/>
                                        </p:tgtEl>
                                      </p:cBhvr>
                                      <p:to x="100000" y="95000"/>
                                    </p:animScale>
                                    <p:animScale>
                                      <p:cBhvr>
                                        <p:cTn id="36" dur="166" decel="50000">
                                          <p:stCondLst>
                                            <p:cond delay="1834"/>
                                          </p:stCondLst>
                                        </p:cTn>
                                        <p:tgtEl>
                                          <p:spTgt spid="4"/>
                                        </p:tgtEl>
                                      </p:cBhvr>
                                      <p:to x="100000" y="100000"/>
                                    </p:animScale>
                                  </p:childTnLst>
                                </p:cTn>
                              </p:par>
                              <p:par>
                                <p:cTn id="37" presetID="26" presetClass="entr" presetSubtype="0" fill="hold" nodeType="with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wipe(down)">
                                      <p:cBhvr>
                                        <p:cTn id="39" dur="580">
                                          <p:stCondLst>
                                            <p:cond delay="0"/>
                                          </p:stCondLst>
                                        </p:cTn>
                                        <p:tgtEl>
                                          <p:spTgt spid="3"/>
                                        </p:tgtEl>
                                      </p:cBhvr>
                                    </p:animEffect>
                                    <p:anim calcmode="lin" valueType="num">
                                      <p:cBhvr>
                                        <p:cTn id="40"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45" dur="26">
                                          <p:stCondLst>
                                            <p:cond delay="650"/>
                                          </p:stCondLst>
                                        </p:cTn>
                                        <p:tgtEl>
                                          <p:spTgt spid="3"/>
                                        </p:tgtEl>
                                      </p:cBhvr>
                                      <p:to x="100000" y="60000"/>
                                    </p:animScale>
                                    <p:animScale>
                                      <p:cBhvr>
                                        <p:cTn id="46" dur="166" decel="50000">
                                          <p:stCondLst>
                                            <p:cond delay="676"/>
                                          </p:stCondLst>
                                        </p:cTn>
                                        <p:tgtEl>
                                          <p:spTgt spid="3"/>
                                        </p:tgtEl>
                                      </p:cBhvr>
                                      <p:to x="100000" y="100000"/>
                                    </p:animScale>
                                    <p:animScale>
                                      <p:cBhvr>
                                        <p:cTn id="47" dur="26">
                                          <p:stCondLst>
                                            <p:cond delay="1312"/>
                                          </p:stCondLst>
                                        </p:cTn>
                                        <p:tgtEl>
                                          <p:spTgt spid="3"/>
                                        </p:tgtEl>
                                      </p:cBhvr>
                                      <p:to x="100000" y="80000"/>
                                    </p:animScale>
                                    <p:animScale>
                                      <p:cBhvr>
                                        <p:cTn id="48" dur="166" decel="50000">
                                          <p:stCondLst>
                                            <p:cond delay="1338"/>
                                          </p:stCondLst>
                                        </p:cTn>
                                        <p:tgtEl>
                                          <p:spTgt spid="3"/>
                                        </p:tgtEl>
                                      </p:cBhvr>
                                      <p:to x="100000" y="100000"/>
                                    </p:animScale>
                                    <p:animScale>
                                      <p:cBhvr>
                                        <p:cTn id="49" dur="26">
                                          <p:stCondLst>
                                            <p:cond delay="1642"/>
                                          </p:stCondLst>
                                        </p:cTn>
                                        <p:tgtEl>
                                          <p:spTgt spid="3"/>
                                        </p:tgtEl>
                                      </p:cBhvr>
                                      <p:to x="100000" y="90000"/>
                                    </p:animScale>
                                    <p:animScale>
                                      <p:cBhvr>
                                        <p:cTn id="50" dur="166" decel="50000">
                                          <p:stCondLst>
                                            <p:cond delay="1668"/>
                                          </p:stCondLst>
                                        </p:cTn>
                                        <p:tgtEl>
                                          <p:spTgt spid="3"/>
                                        </p:tgtEl>
                                      </p:cBhvr>
                                      <p:to x="100000" y="100000"/>
                                    </p:animScale>
                                    <p:animScale>
                                      <p:cBhvr>
                                        <p:cTn id="51" dur="26">
                                          <p:stCondLst>
                                            <p:cond delay="1808"/>
                                          </p:stCondLst>
                                        </p:cTn>
                                        <p:tgtEl>
                                          <p:spTgt spid="3"/>
                                        </p:tgtEl>
                                      </p:cBhvr>
                                      <p:to x="100000" y="95000"/>
                                    </p:animScale>
                                    <p:animScale>
                                      <p:cBhvr>
                                        <p:cTn id="52" dur="166" decel="50000">
                                          <p:stCondLst>
                                            <p:cond delay="1834"/>
                                          </p:stCondLst>
                                        </p:cTn>
                                        <p:tgtEl>
                                          <p:spTgt spid="3"/>
                                        </p:tgtEl>
                                      </p:cBhvr>
                                      <p:to x="100000" y="100000"/>
                                    </p:animScale>
                                  </p:childTnLst>
                                </p:cTn>
                              </p:par>
                              <p:par>
                                <p:cTn id="53" presetID="16" presetClass="entr" presetSubtype="21" fill="hold" nodeType="withEffect">
                                  <p:stCondLst>
                                    <p:cond delay="0"/>
                                  </p:stCondLst>
                                  <p:childTnLst>
                                    <p:set>
                                      <p:cBhvr>
                                        <p:cTn id="54" dur="1" fill="hold">
                                          <p:stCondLst>
                                            <p:cond delay="0"/>
                                          </p:stCondLst>
                                        </p:cTn>
                                        <p:tgtEl>
                                          <p:spTgt spid="2"/>
                                        </p:tgtEl>
                                        <p:attrNameLst>
                                          <p:attrName>style.visibility</p:attrName>
                                        </p:attrNameLst>
                                      </p:cBhvr>
                                      <p:to>
                                        <p:strVal val="visible"/>
                                      </p:to>
                                    </p:set>
                                    <p:animEffect transition="in" filter="barn(inVertical)">
                                      <p:cBhvr>
                                        <p:cTn id="55" dur="500"/>
                                        <p:tgtEl>
                                          <p:spTgt spid="2"/>
                                        </p:tgtEl>
                                      </p:cBhvr>
                                    </p:animEffect>
                                  </p:childTnLst>
                                </p:cTn>
                              </p:par>
                              <p:par>
                                <p:cTn id="56" presetID="26" presetClass="entr" presetSubtype="0" fill="hold" grpId="0" nodeType="withEffect">
                                  <p:stCondLst>
                                    <p:cond delay="0"/>
                                  </p:stCondLst>
                                  <p:childTnLst>
                                    <p:set>
                                      <p:cBhvr>
                                        <p:cTn id="57" dur="1" fill="hold">
                                          <p:stCondLst>
                                            <p:cond delay="0"/>
                                          </p:stCondLst>
                                        </p:cTn>
                                        <p:tgtEl>
                                          <p:spTgt spid="6"/>
                                        </p:tgtEl>
                                        <p:attrNameLst>
                                          <p:attrName>style.visibility</p:attrName>
                                        </p:attrNameLst>
                                      </p:cBhvr>
                                      <p:to>
                                        <p:strVal val="visible"/>
                                      </p:to>
                                    </p:set>
                                    <p:animEffect transition="in" filter="wipe(down)">
                                      <p:cBhvr>
                                        <p:cTn id="58" dur="580">
                                          <p:stCondLst>
                                            <p:cond delay="0"/>
                                          </p:stCondLst>
                                        </p:cTn>
                                        <p:tgtEl>
                                          <p:spTgt spid="6"/>
                                        </p:tgtEl>
                                      </p:cBhvr>
                                    </p:animEffect>
                                    <p:anim calcmode="lin" valueType="num">
                                      <p:cBhvr>
                                        <p:cTn id="59"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60"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61"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62"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63"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64" dur="26">
                                          <p:stCondLst>
                                            <p:cond delay="650"/>
                                          </p:stCondLst>
                                        </p:cTn>
                                        <p:tgtEl>
                                          <p:spTgt spid="6"/>
                                        </p:tgtEl>
                                      </p:cBhvr>
                                      <p:to x="100000" y="60000"/>
                                    </p:animScale>
                                    <p:animScale>
                                      <p:cBhvr>
                                        <p:cTn id="65" dur="166" decel="50000">
                                          <p:stCondLst>
                                            <p:cond delay="676"/>
                                          </p:stCondLst>
                                        </p:cTn>
                                        <p:tgtEl>
                                          <p:spTgt spid="6"/>
                                        </p:tgtEl>
                                      </p:cBhvr>
                                      <p:to x="100000" y="100000"/>
                                    </p:animScale>
                                    <p:animScale>
                                      <p:cBhvr>
                                        <p:cTn id="66" dur="26">
                                          <p:stCondLst>
                                            <p:cond delay="1312"/>
                                          </p:stCondLst>
                                        </p:cTn>
                                        <p:tgtEl>
                                          <p:spTgt spid="6"/>
                                        </p:tgtEl>
                                      </p:cBhvr>
                                      <p:to x="100000" y="80000"/>
                                    </p:animScale>
                                    <p:animScale>
                                      <p:cBhvr>
                                        <p:cTn id="67" dur="166" decel="50000">
                                          <p:stCondLst>
                                            <p:cond delay="1338"/>
                                          </p:stCondLst>
                                        </p:cTn>
                                        <p:tgtEl>
                                          <p:spTgt spid="6"/>
                                        </p:tgtEl>
                                      </p:cBhvr>
                                      <p:to x="100000" y="100000"/>
                                    </p:animScale>
                                    <p:animScale>
                                      <p:cBhvr>
                                        <p:cTn id="68" dur="26">
                                          <p:stCondLst>
                                            <p:cond delay="1642"/>
                                          </p:stCondLst>
                                        </p:cTn>
                                        <p:tgtEl>
                                          <p:spTgt spid="6"/>
                                        </p:tgtEl>
                                      </p:cBhvr>
                                      <p:to x="100000" y="90000"/>
                                    </p:animScale>
                                    <p:animScale>
                                      <p:cBhvr>
                                        <p:cTn id="69" dur="166" decel="50000">
                                          <p:stCondLst>
                                            <p:cond delay="1668"/>
                                          </p:stCondLst>
                                        </p:cTn>
                                        <p:tgtEl>
                                          <p:spTgt spid="6"/>
                                        </p:tgtEl>
                                      </p:cBhvr>
                                      <p:to x="100000" y="100000"/>
                                    </p:animScale>
                                    <p:animScale>
                                      <p:cBhvr>
                                        <p:cTn id="70" dur="26">
                                          <p:stCondLst>
                                            <p:cond delay="1808"/>
                                          </p:stCondLst>
                                        </p:cTn>
                                        <p:tgtEl>
                                          <p:spTgt spid="6"/>
                                        </p:tgtEl>
                                      </p:cBhvr>
                                      <p:to x="100000" y="95000"/>
                                    </p:animScale>
                                    <p:animScale>
                                      <p:cBhvr>
                                        <p:cTn id="71"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stretch>
            <a:fillRect/>
          </a:stretch>
        </p:blipFill>
        <p:spPr>
          <a:xfrm>
            <a:off x="-529" y="-297"/>
            <a:ext cx="12193057" cy="6858594"/>
          </a:xfrm>
          <a:prstGeom prst="rect">
            <a:avLst/>
          </a:prstGeom>
        </p:spPr>
      </p:pic>
      <p:graphicFrame>
        <p:nvGraphicFramePr>
          <p:cNvPr id="4" name="Tabla 3"/>
          <p:cNvGraphicFramePr>
            <a:graphicFrameLocks noGrp="1"/>
          </p:cNvGraphicFramePr>
          <p:nvPr>
            <p:extLst>
              <p:ext uri="{D42A27DB-BD31-4B8C-83A1-F6EECF244321}">
                <p14:modId xmlns:p14="http://schemas.microsoft.com/office/powerpoint/2010/main" val="3867061521"/>
              </p:ext>
            </p:extLst>
          </p:nvPr>
        </p:nvGraphicFramePr>
        <p:xfrm>
          <a:off x="2031999" y="1945640"/>
          <a:ext cx="8127999" cy="29667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756608128"/>
                    </a:ext>
                  </a:extLst>
                </a:gridCol>
                <a:gridCol w="2709333">
                  <a:extLst>
                    <a:ext uri="{9D8B030D-6E8A-4147-A177-3AD203B41FA5}">
                      <a16:colId xmlns:a16="http://schemas.microsoft.com/office/drawing/2014/main" val="2196400150"/>
                    </a:ext>
                  </a:extLst>
                </a:gridCol>
                <a:gridCol w="2709333">
                  <a:extLst>
                    <a:ext uri="{9D8B030D-6E8A-4147-A177-3AD203B41FA5}">
                      <a16:colId xmlns:a16="http://schemas.microsoft.com/office/drawing/2014/main" val="2835810304"/>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Guerrero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77,120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6,267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57871047"/>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Yucatán</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75,263</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6,693</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746571945"/>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Sinaloa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74,,748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8,859</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14554534"/>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Chihuahua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74,487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8,359</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21465581"/>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Michoacán </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73,686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8,222</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521954554"/>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Estado de Hidalgo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62,767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7,867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610075149"/>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Quintana Roo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59,871</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4,078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06537012"/>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Baja California</a:t>
                      </a:r>
                      <a:r>
                        <a:rPr lang="es-MX" sz="1400" b="1" i="1" baseline="0"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Sur</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57,225</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2,398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743549986"/>
                  </a:ext>
                </a:extLst>
              </a:tr>
            </a:tbl>
          </a:graphicData>
        </a:graphic>
      </p:graphicFrame>
      <p:pic>
        <p:nvPicPr>
          <p:cNvPr id="5" name="Imagen 4"/>
          <p:cNvPicPr>
            <a:picLocks noChangeAspect="1"/>
          </p:cNvPicPr>
          <p:nvPr/>
        </p:nvPicPr>
        <p:blipFill>
          <a:blip r:embed="rId3"/>
          <a:stretch>
            <a:fillRect/>
          </a:stretch>
        </p:blipFill>
        <p:spPr>
          <a:xfrm>
            <a:off x="177710" y="2424857"/>
            <a:ext cx="1854288" cy="1822018"/>
          </a:xfrm>
          <a:prstGeom prst="rect">
            <a:avLst/>
          </a:prstGeom>
        </p:spPr>
      </p:pic>
      <p:sp>
        <p:nvSpPr>
          <p:cNvPr id="6"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395358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26"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80">
                                          <p:stCondLst>
                                            <p:cond delay="0"/>
                                          </p:stCondLst>
                                        </p:cTn>
                                        <p:tgtEl>
                                          <p:spTgt spid="5"/>
                                        </p:tgtEl>
                                      </p:cBhvr>
                                    </p:animEffect>
                                    <p:anim calcmode="lin" valueType="num">
                                      <p:cBhvr>
                                        <p:cTn id="11"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6" dur="26">
                                          <p:stCondLst>
                                            <p:cond delay="650"/>
                                          </p:stCondLst>
                                        </p:cTn>
                                        <p:tgtEl>
                                          <p:spTgt spid="5"/>
                                        </p:tgtEl>
                                      </p:cBhvr>
                                      <p:to x="100000" y="60000"/>
                                    </p:animScale>
                                    <p:animScale>
                                      <p:cBhvr>
                                        <p:cTn id="17" dur="166" decel="50000">
                                          <p:stCondLst>
                                            <p:cond delay="676"/>
                                          </p:stCondLst>
                                        </p:cTn>
                                        <p:tgtEl>
                                          <p:spTgt spid="5"/>
                                        </p:tgtEl>
                                      </p:cBhvr>
                                      <p:to x="100000" y="100000"/>
                                    </p:animScale>
                                    <p:animScale>
                                      <p:cBhvr>
                                        <p:cTn id="18" dur="26">
                                          <p:stCondLst>
                                            <p:cond delay="1312"/>
                                          </p:stCondLst>
                                        </p:cTn>
                                        <p:tgtEl>
                                          <p:spTgt spid="5"/>
                                        </p:tgtEl>
                                      </p:cBhvr>
                                      <p:to x="100000" y="80000"/>
                                    </p:animScale>
                                    <p:animScale>
                                      <p:cBhvr>
                                        <p:cTn id="19" dur="166" decel="50000">
                                          <p:stCondLst>
                                            <p:cond delay="1338"/>
                                          </p:stCondLst>
                                        </p:cTn>
                                        <p:tgtEl>
                                          <p:spTgt spid="5"/>
                                        </p:tgtEl>
                                      </p:cBhvr>
                                      <p:to x="100000" y="100000"/>
                                    </p:animScale>
                                    <p:animScale>
                                      <p:cBhvr>
                                        <p:cTn id="20" dur="26">
                                          <p:stCondLst>
                                            <p:cond delay="1642"/>
                                          </p:stCondLst>
                                        </p:cTn>
                                        <p:tgtEl>
                                          <p:spTgt spid="5"/>
                                        </p:tgtEl>
                                      </p:cBhvr>
                                      <p:to x="100000" y="90000"/>
                                    </p:animScale>
                                    <p:animScale>
                                      <p:cBhvr>
                                        <p:cTn id="21" dur="166" decel="50000">
                                          <p:stCondLst>
                                            <p:cond delay="1668"/>
                                          </p:stCondLst>
                                        </p:cTn>
                                        <p:tgtEl>
                                          <p:spTgt spid="5"/>
                                        </p:tgtEl>
                                      </p:cBhvr>
                                      <p:to x="100000" y="100000"/>
                                    </p:animScale>
                                    <p:animScale>
                                      <p:cBhvr>
                                        <p:cTn id="22" dur="26">
                                          <p:stCondLst>
                                            <p:cond delay="1808"/>
                                          </p:stCondLst>
                                        </p:cTn>
                                        <p:tgtEl>
                                          <p:spTgt spid="5"/>
                                        </p:tgtEl>
                                      </p:cBhvr>
                                      <p:to x="100000" y="95000"/>
                                    </p:animScale>
                                    <p:animScale>
                                      <p:cBhvr>
                                        <p:cTn id="23" dur="166" decel="50000">
                                          <p:stCondLst>
                                            <p:cond delay="1834"/>
                                          </p:stCondLst>
                                        </p:cTn>
                                        <p:tgtEl>
                                          <p:spTgt spid="5"/>
                                        </p:tgtEl>
                                      </p:cBhvr>
                                      <p:to x="100000" y="100000"/>
                                    </p:animScale>
                                  </p:childTnLst>
                                </p:cTn>
                              </p:par>
                              <p:par>
                                <p:cTn id="24" presetID="26" presetClass="entr" presetSubtype="0"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down)">
                                      <p:cBhvr>
                                        <p:cTn id="26" dur="580">
                                          <p:stCondLst>
                                            <p:cond delay="0"/>
                                          </p:stCondLst>
                                        </p:cTn>
                                        <p:tgtEl>
                                          <p:spTgt spid="4"/>
                                        </p:tgtEl>
                                      </p:cBhvr>
                                    </p:animEffect>
                                    <p:anim calcmode="lin" valueType="num">
                                      <p:cBhvr>
                                        <p:cTn id="27"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32" dur="26">
                                          <p:stCondLst>
                                            <p:cond delay="650"/>
                                          </p:stCondLst>
                                        </p:cTn>
                                        <p:tgtEl>
                                          <p:spTgt spid="4"/>
                                        </p:tgtEl>
                                      </p:cBhvr>
                                      <p:to x="100000" y="60000"/>
                                    </p:animScale>
                                    <p:animScale>
                                      <p:cBhvr>
                                        <p:cTn id="33" dur="166" decel="50000">
                                          <p:stCondLst>
                                            <p:cond delay="676"/>
                                          </p:stCondLst>
                                        </p:cTn>
                                        <p:tgtEl>
                                          <p:spTgt spid="4"/>
                                        </p:tgtEl>
                                      </p:cBhvr>
                                      <p:to x="100000" y="100000"/>
                                    </p:animScale>
                                    <p:animScale>
                                      <p:cBhvr>
                                        <p:cTn id="34" dur="26">
                                          <p:stCondLst>
                                            <p:cond delay="1312"/>
                                          </p:stCondLst>
                                        </p:cTn>
                                        <p:tgtEl>
                                          <p:spTgt spid="4"/>
                                        </p:tgtEl>
                                      </p:cBhvr>
                                      <p:to x="100000" y="80000"/>
                                    </p:animScale>
                                    <p:animScale>
                                      <p:cBhvr>
                                        <p:cTn id="35" dur="166" decel="50000">
                                          <p:stCondLst>
                                            <p:cond delay="1338"/>
                                          </p:stCondLst>
                                        </p:cTn>
                                        <p:tgtEl>
                                          <p:spTgt spid="4"/>
                                        </p:tgtEl>
                                      </p:cBhvr>
                                      <p:to x="100000" y="100000"/>
                                    </p:animScale>
                                    <p:animScale>
                                      <p:cBhvr>
                                        <p:cTn id="36" dur="26">
                                          <p:stCondLst>
                                            <p:cond delay="1642"/>
                                          </p:stCondLst>
                                        </p:cTn>
                                        <p:tgtEl>
                                          <p:spTgt spid="4"/>
                                        </p:tgtEl>
                                      </p:cBhvr>
                                      <p:to x="100000" y="90000"/>
                                    </p:animScale>
                                    <p:animScale>
                                      <p:cBhvr>
                                        <p:cTn id="37" dur="166" decel="50000">
                                          <p:stCondLst>
                                            <p:cond delay="1668"/>
                                          </p:stCondLst>
                                        </p:cTn>
                                        <p:tgtEl>
                                          <p:spTgt spid="4"/>
                                        </p:tgtEl>
                                      </p:cBhvr>
                                      <p:to x="100000" y="100000"/>
                                    </p:animScale>
                                    <p:animScale>
                                      <p:cBhvr>
                                        <p:cTn id="38" dur="26">
                                          <p:stCondLst>
                                            <p:cond delay="1808"/>
                                          </p:stCondLst>
                                        </p:cTn>
                                        <p:tgtEl>
                                          <p:spTgt spid="4"/>
                                        </p:tgtEl>
                                      </p:cBhvr>
                                      <p:to x="100000" y="95000"/>
                                    </p:animScale>
                                    <p:animScale>
                                      <p:cBhvr>
                                        <p:cTn id="39" dur="166" decel="50000">
                                          <p:stCondLst>
                                            <p:cond delay="1834"/>
                                          </p:stCondLst>
                                        </p:cTn>
                                        <p:tgtEl>
                                          <p:spTgt spid="4"/>
                                        </p:tgtEl>
                                      </p:cBhvr>
                                      <p:to x="100000" y="100000"/>
                                    </p:animScale>
                                  </p:childTnLst>
                                </p:cTn>
                              </p:par>
                              <p:par>
                                <p:cTn id="40" presetID="26" presetClass="entr" presetSubtype="0" fill="hold" grpId="0" nodeType="with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wipe(down)">
                                      <p:cBhvr>
                                        <p:cTn id="42" dur="580">
                                          <p:stCondLst>
                                            <p:cond delay="0"/>
                                          </p:stCondLst>
                                        </p:cTn>
                                        <p:tgtEl>
                                          <p:spTgt spid="6"/>
                                        </p:tgtEl>
                                      </p:cBhvr>
                                    </p:animEffect>
                                    <p:anim calcmode="lin" valueType="num">
                                      <p:cBhvr>
                                        <p:cTn id="43"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48" dur="26">
                                          <p:stCondLst>
                                            <p:cond delay="650"/>
                                          </p:stCondLst>
                                        </p:cTn>
                                        <p:tgtEl>
                                          <p:spTgt spid="6"/>
                                        </p:tgtEl>
                                      </p:cBhvr>
                                      <p:to x="100000" y="60000"/>
                                    </p:animScale>
                                    <p:animScale>
                                      <p:cBhvr>
                                        <p:cTn id="49" dur="166" decel="50000">
                                          <p:stCondLst>
                                            <p:cond delay="676"/>
                                          </p:stCondLst>
                                        </p:cTn>
                                        <p:tgtEl>
                                          <p:spTgt spid="6"/>
                                        </p:tgtEl>
                                      </p:cBhvr>
                                      <p:to x="100000" y="100000"/>
                                    </p:animScale>
                                    <p:animScale>
                                      <p:cBhvr>
                                        <p:cTn id="50" dur="26">
                                          <p:stCondLst>
                                            <p:cond delay="1312"/>
                                          </p:stCondLst>
                                        </p:cTn>
                                        <p:tgtEl>
                                          <p:spTgt spid="6"/>
                                        </p:tgtEl>
                                      </p:cBhvr>
                                      <p:to x="100000" y="80000"/>
                                    </p:animScale>
                                    <p:animScale>
                                      <p:cBhvr>
                                        <p:cTn id="51" dur="166" decel="50000">
                                          <p:stCondLst>
                                            <p:cond delay="1338"/>
                                          </p:stCondLst>
                                        </p:cTn>
                                        <p:tgtEl>
                                          <p:spTgt spid="6"/>
                                        </p:tgtEl>
                                      </p:cBhvr>
                                      <p:to x="100000" y="100000"/>
                                    </p:animScale>
                                    <p:animScale>
                                      <p:cBhvr>
                                        <p:cTn id="52" dur="26">
                                          <p:stCondLst>
                                            <p:cond delay="1642"/>
                                          </p:stCondLst>
                                        </p:cTn>
                                        <p:tgtEl>
                                          <p:spTgt spid="6"/>
                                        </p:tgtEl>
                                      </p:cBhvr>
                                      <p:to x="100000" y="90000"/>
                                    </p:animScale>
                                    <p:animScale>
                                      <p:cBhvr>
                                        <p:cTn id="53" dur="166" decel="50000">
                                          <p:stCondLst>
                                            <p:cond delay="1668"/>
                                          </p:stCondLst>
                                        </p:cTn>
                                        <p:tgtEl>
                                          <p:spTgt spid="6"/>
                                        </p:tgtEl>
                                      </p:cBhvr>
                                      <p:to x="100000" y="100000"/>
                                    </p:animScale>
                                    <p:animScale>
                                      <p:cBhvr>
                                        <p:cTn id="54" dur="26">
                                          <p:stCondLst>
                                            <p:cond delay="1808"/>
                                          </p:stCondLst>
                                        </p:cTn>
                                        <p:tgtEl>
                                          <p:spTgt spid="6"/>
                                        </p:tgtEl>
                                      </p:cBhvr>
                                      <p:to x="100000" y="95000"/>
                                    </p:animScale>
                                    <p:animScale>
                                      <p:cBhvr>
                                        <p:cTn id="55"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graphicFrame>
        <p:nvGraphicFramePr>
          <p:cNvPr id="3" name="Tabla 2"/>
          <p:cNvGraphicFramePr>
            <a:graphicFrameLocks noGrp="1"/>
          </p:cNvGraphicFramePr>
          <p:nvPr>
            <p:extLst>
              <p:ext uri="{D42A27DB-BD31-4B8C-83A1-F6EECF244321}">
                <p14:modId xmlns:p14="http://schemas.microsoft.com/office/powerpoint/2010/main" val="4223763722"/>
              </p:ext>
            </p:extLst>
          </p:nvPr>
        </p:nvGraphicFramePr>
        <p:xfrm>
          <a:off x="2032000" y="1945640"/>
          <a:ext cx="8127999" cy="29667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953712143"/>
                    </a:ext>
                  </a:extLst>
                </a:gridCol>
                <a:gridCol w="2709333">
                  <a:extLst>
                    <a:ext uri="{9D8B030D-6E8A-4147-A177-3AD203B41FA5}">
                      <a16:colId xmlns:a16="http://schemas.microsoft.com/office/drawing/2014/main" val="688632115"/>
                    </a:ext>
                  </a:extLst>
                </a:gridCol>
                <a:gridCol w="2709333">
                  <a:extLst>
                    <a:ext uri="{9D8B030D-6E8A-4147-A177-3AD203B41FA5}">
                      <a16:colId xmlns:a16="http://schemas.microsoft.com/office/drawing/2014/main" val="4020717672"/>
                    </a:ext>
                  </a:extLst>
                </a:gridCol>
              </a:tblGrid>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Morelos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50,510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4,937</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871604720"/>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Durango</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50,036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3,118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633238951"/>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Zacatecas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42,174</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3,418</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342528616"/>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Aguascalientes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37,416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2,955</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444333526"/>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Colima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33,350</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2,036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370931196"/>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Tlaxcala</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29,499</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2,993</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8368435"/>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Campeche</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24,216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2,096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712069614"/>
                  </a:ext>
                </a:extLst>
              </a:tr>
              <a:tr h="370840">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Chiapas</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23,535</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tc>
                  <a:txBody>
                    <a:bodyPr/>
                    <a:lstStyle/>
                    <a:p>
                      <a:r>
                        <a:rPr lang="es-MX" sz="1400" b="1" i="1" dirty="0" smtClean="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2,286</a:t>
                      </a:r>
                      <a:endParaRPr lang="es-MX" sz="1400" b="1" i="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255056618"/>
                  </a:ext>
                </a:extLst>
              </a:tr>
            </a:tbl>
          </a:graphicData>
        </a:graphic>
      </p:graphicFrame>
      <p:pic>
        <p:nvPicPr>
          <p:cNvPr id="4" name="Imagen 3"/>
          <p:cNvPicPr>
            <a:picLocks noChangeAspect="1"/>
          </p:cNvPicPr>
          <p:nvPr/>
        </p:nvPicPr>
        <p:blipFill>
          <a:blip r:embed="rId3"/>
          <a:stretch>
            <a:fillRect/>
          </a:stretch>
        </p:blipFill>
        <p:spPr>
          <a:xfrm>
            <a:off x="177710" y="2424857"/>
            <a:ext cx="1854288" cy="1822018"/>
          </a:xfrm>
          <a:prstGeom prst="rect">
            <a:avLst/>
          </a:prstGeom>
        </p:spPr>
      </p:pic>
      <p:sp>
        <p:nvSpPr>
          <p:cNvPr id="5" name="Título 3"/>
          <p:cNvSpPr txBox="1">
            <a:spLocks/>
          </p:cNvSpPr>
          <p:nvPr/>
        </p:nvSpPr>
        <p:spPr>
          <a:xfrm>
            <a:off x="838199" y="234408"/>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Estadísticas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449567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80">
                                          <p:stCondLst>
                                            <p:cond delay="0"/>
                                          </p:stCondLst>
                                        </p:cTn>
                                        <p:tgtEl>
                                          <p:spTgt spid="4"/>
                                        </p:tgtEl>
                                      </p:cBhvr>
                                    </p:animEffect>
                                    <p:anim calcmode="lin" valueType="num">
                                      <p:cBhvr>
                                        <p:cTn id="11"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6" dur="26">
                                          <p:stCondLst>
                                            <p:cond delay="650"/>
                                          </p:stCondLst>
                                        </p:cTn>
                                        <p:tgtEl>
                                          <p:spTgt spid="4"/>
                                        </p:tgtEl>
                                      </p:cBhvr>
                                      <p:to x="100000" y="60000"/>
                                    </p:animScale>
                                    <p:animScale>
                                      <p:cBhvr>
                                        <p:cTn id="17" dur="166" decel="50000">
                                          <p:stCondLst>
                                            <p:cond delay="676"/>
                                          </p:stCondLst>
                                        </p:cTn>
                                        <p:tgtEl>
                                          <p:spTgt spid="4"/>
                                        </p:tgtEl>
                                      </p:cBhvr>
                                      <p:to x="100000" y="100000"/>
                                    </p:animScale>
                                    <p:animScale>
                                      <p:cBhvr>
                                        <p:cTn id="18" dur="26">
                                          <p:stCondLst>
                                            <p:cond delay="1312"/>
                                          </p:stCondLst>
                                        </p:cTn>
                                        <p:tgtEl>
                                          <p:spTgt spid="4"/>
                                        </p:tgtEl>
                                      </p:cBhvr>
                                      <p:to x="100000" y="80000"/>
                                    </p:animScale>
                                    <p:animScale>
                                      <p:cBhvr>
                                        <p:cTn id="19" dur="166" decel="50000">
                                          <p:stCondLst>
                                            <p:cond delay="1338"/>
                                          </p:stCondLst>
                                        </p:cTn>
                                        <p:tgtEl>
                                          <p:spTgt spid="4"/>
                                        </p:tgtEl>
                                      </p:cBhvr>
                                      <p:to x="100000" y="100000"/>
                                    </p:animScale>
                                    <p:animScale>
                                      <p:cBhvr>
                                        <p:cTn id="20" dur="26">
                                          <p:stCondLst>
                                            <p:cond delay="1642"/>
                                          </p:stCondLst>
                                        </p:cTn>
                                        <p:tgtEl>
                                          <p:spTgt spid="4"/>
                                        </p:tgtEl>
                                      </p:cBhvr>
                                      <p:to x="100000" y="90000"/>
                                    </p:animScale>
                                    <p:animScale>
                                      <p:cBhvr>
                                        <p:cTn id="21" dur="166" decel="50000">
                                          <p:stCondLst>
                                            <p:cond delay="1668"/>
                                          </p:stCondLst>
                                        </p:cTn>
                                        <p:tgtEl>
                                          <p:spTgt spid="4"/>
                                        </p:tgtEl>
                                      </p:cBhvr>
                                      <p:to x="100000" y="100000"/>
                                    </p:animScale>
                                    <p:animScale>
                                      <p:cBhvr>
                                        <p:cTn id="22" dur="26">
                                          <p:stCondLst>
                                            <p:cond delay="1808"/>
                                          </p:stCondLst>
                                        </p:cTn>
                                        <p:tgtEl>
                                          <p:spTgt spid="4"/>
                                        </p:tgtEl>
                                      </p:cBhvr>
                                      <p:to x="100000" y="95000"/>
                                    </p:animScale>
                                    <p:animScale>
                                      <p:cBhvr>
                                        <p:cTn id="23" dur="166" decel="50000">
                                          <p:stCondLst>
                                            <p:cond delay="1834"/>
                                          </p:stCondLst>
                                        </p:cTn>
                                        <p:tgtEl>
                                          <p:spTgt spid="4"/>
                                        </p:tgtEl>
                                      </p:cBhvr>
                                      <p:to x="100000" y="100000"/>
                                    </p:animScale>
                                  </p:childTnLst>
                                </p:cTn>
                              </p:par>
                              <p:par>
                                <p:cTn id="24" presetID="26" presetClass="entr" presetSubtype="0" fill="hold"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down)">
                                      <p:cBhvr>
                                        <p:cTn id="26" dur="580">
                                          <p:stCondLst>
                                            <p:cond delay="0"/>
                                          </p:stCondLst>
                                        </p:cTn>
                                        <p:tgtEl>
                                          <p:spTgt spid="3"/>
                                        </p:tgtEl>
                                      </p:cBhvr>
                                    </p:animEffect>
                                    <p:anim calcmode="lin" valueType="num">
                                      <p:cBhvr>
                                        <p:cTn id="27"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32" dur="26">
                                          <p:stCondLst>
                                            <p:cond delay="650"/>
                                          </p:stCondLst>
                                        </p:cTn>
                                        <p:tgtEl>
                                          <p:spTgt spid="3"/>
                                        </p:tgtEl>
                                      </p:cBhvr>
                                      <p:to x="100000" y="60000"/>
                                    </p:animScale>
                                    <p:animScale>
                                      <p:cBhvr>
                                        <p:cTn id="33" dur="166" decel="50000">
                                          <p:stCondLst>
                                            <p:cond delay="676"/>
                                          </p:stCondLst>
                                        </p:cTn>
                                        <p:tgtEl>
                                          <p:spTgt spid="3"/>
                                        </p:tgtEl>
                                      </p:cBhvr>
                                      <p:to x="100000" y="100000"/>
                                    </p:animScale>
                                    <p:animScale>
                                      <p:cBhvr>
                                        <p:cTn id="34" dur="26">
                                          <p:stCondLst>
                                            <p:cond delay="1312"/>
                                          </p:stCondLst>
                                        </p:cTn>
                                        <p:tgtEl>
                                          <p:spTgt spid="3"/>
                                        </p:tgtEl>
                                      </p:cBhvr>
                                      <p:to x="100000" y="80000"/>
                                    </p:animScale>
                                    <p:animScale>
                                      <p:cBhvr>
                                        <p:cTn id="35" dur="166" decel="50000">
                                          <p:stCondLst>
                                            <p:cond delay="1338"/>
                                          </p:stCondLst>
                                        </p:cTn>
                                        <p:tgtEl>
                                          <p:spTgt spid="3"/>
                                        </p:tgtEl>
                                      </p:cBhvr>
                                      <p:to x="100000" y="100000"/>
                                    </p:animScale>
                                    <p:animScale>
                                      <p:cBhvr>
                                        <p:cTn id="36" dur="26">
                                          <p:stCondLst>
                                            <p:cond delay="1642"/>
                                          </p:stCondLst>
                                        </p:cTn>
                                        <p:tgtEl>
                                          <p:spTgt spid="3"/>
                                        </p:tgtEl>
                                      </p:cBhvr>
                                      <p:to x="100000" y="90000"/>
                                    </p:animScale>
                                    <p:animScale>
                                      <p:cBhvr>
                                        <p:cTn id="37" dur="166" decel="50000">
                                          <p:stCondLst>
                                            <p:cond delay="1668"/>
                                          </p:stCondLst>
                                        </p:cTn>
                                        <p:tgtEl>
                                          <p:spTgt spid="3"/>
                                        </p:tgtEl>
                                      </p:cBhvr>
                                      <p:to x="100000" y="100000"/>
                                    </p:animScale>
                                    <p:animScale>
                                      <p:cBhvr>
                                        <p:cTn id="38" dur="26">
                                          <p:stCondLst>
                                            <p:cond delay="1808"/>
                                          </p:stCondLst>
                                        </p:cTn>
                                        <p:tgtEl>
                                          <p:spTgt spid="3"/>
                                        </p:tgtEl>
                                      </p:cBhvr>
                                      <p:to x="100000" y="95000"/>
                                    </p:animScale>
                                    <p:animScale>
                                      <p:cBhvr>
                                        <p:cTn id="39" dur="166" decel="50000">
                                          <p:stCondLst>
                                            <p:cond delay="1834"/>
                                          </p:stCondLst>
                                        </p:cTn>
                                        <p:tgtEl>
                                          <p:spTgt spid="3"/>
                                        </p:tgtEl>
                                      </p:cBhvr>
                                      <p:to x="100000" y="100000"/>
                                    </p:animScale>
                                  </p:childTnLst>
                                </p:cTn>
                              </p:par>
                              <p:par>
                                <p:cTn id="40" presetID="26" presetClass="entr" presetSubtype="0" fill="hold" grpId="0"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wipe(down)">
                                      <p:cBhvr>
                                        <p:cTn id="42" dur="580">
                                          <p:stCondLst>
                                            <p:cond delay="0"/>
                                          </p:stCondLst>
                                        </p:cTn>
                                        <p:tgtEl>
                                          <p:spTgt spid="5"/>
                                        </p:tgtEl>
                                      </p:cBhvr>
                                    </p:animEffect>
                                    <p:anim calcmode="lin" valueType="num">
                                      <p:cBhvr>
                                        <p:cTn id="43"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48" dur="26">
                                          <p:stCondLst>
                                            <p:cond delay="650"/>
                                          </p:stCondLst>
                                        </p:cTn>
                                        <p:tgtEl>
                                          <p:spTgt spid="5"/>
                                        </p:tgtEl>
                                      </p:cBhvr>
                                      <p:to x="100000" y="60000"/>
                                    </p:animScale>
                                    <p:animScale>
                                      <p:cBhvr>
                                        <p:cTn id="49" dur="166" decel="50000">
                                          <p:stCondLst>
                                            <p:cond delay="676"/>
                                          </p:stCondLst>
                                        </p:cTn>
                                        <p:tgtEl>
                                          <p:spTgt spid="5"/>
                                        </p:tgtEl>
                                      </p:cBhvr>
                                      <p:to x="100000" y="100000"/>
                                    </p:animScale>
                                    <p:animScale>
                                      <p:cBhvr>
                                        <p:cTn id="50" dur="26">
                                          <p:stCondLst>
                                            <p:cond delay="1312"/>
                                          </p:stCondLst>
                                        </p:cTn>
                                        <p:tgtEl>
                                          <p:spTgt spid="5"/>
                                        </p:tgtEl>
                                      </p:cBhvr>
                                      <p:to x="100000" y="80000"/>
                                    </p:animScale>
                                    <p:animScale>
                                      <p:cBhvr>
                                        <p:cTn id="51" dur="166" decel="50000">
                                          <p:stCondLst>
                                            <p:cond delay="1338"/>
                                          </p:stCondLst>
                                        </p:cTn>
                                        <p:tgtEl>
                                          <p:spTgt spid="5"/>
                                        </p:tgtEl>
                                      </p:cBhvr>
                                      <p:to x="100000" y="100000"/>
                                    </p:animScale>
                                    <p:animScale>
                                      <p:cBhvr>
                                        <p:cTn id="52" dur="26">
                                          <p:stCondLst>
                                            <p:cond delay="1642"/>
                                          </p:stCondLst>
                                        </p:cTn>
                                        <p:tgtEl>
                                          <p:spTgt spid="5"/>
                                        </p:tgtEl>
                                      </p:cBhvr>
                                      <p:to x="100000" y="90000"/>
                                    </p:animScale>
                                    <p:animScale>
                                      <p:cBhvr>
                                        <p:cTn id="53" dur="166" decel="50000">
                                          <p:stCondLst>
                                            <p:cond delay="1668"/>
                                          </p:stCondLst>
                                        </p:cTn>
                                        <p:tgtEl>
                                          <p:spTgt spid="5"/>
                                        </p:tgtEl>
                                      </p:cBhvr>
                                      <p:to x="100000" y="100000"/>
                                    </p:animScale>
                                    <p:animScale>
                                      <p:cBhvr>
                                        <p:cTn id="54" dur="26">
                                          <p:stCondLst>
                                            <p:cond delay="1808"/>
                                          </p:stCondLst>
                                        </p:cTn>
                                        <p:tgtEl>
                                          <p:spTgt spid="5"/>
                                        </p:tgtEl>
                                      </p:cBhvr>
                                      <p:to x="100000" y="95000"/>
                                    </p:animScale>
                                    <p:animScale>
                                      <p:cBhvr>
                                        <p:cTn id="55"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sp>
        <p:nvSpPr>
          <p:cNvPr id="3" name="Título 3"/>
          <p:cNvSpPr txBox="1">
            <a:spLocks/>
          </p:cNvSpPr>
          <p:nvPr/>
        </p:nvSpPr>
        <p:spPr>
          <a:xfrm>
            <a:off x="838200" y="365125"/>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lnSpcReduction="10000"/>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¿QUÉ SON LOS CORONAVIRUS?</a:t>
            </a: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
        <p:nvSpPr>
          <p:cNvPr id="4" name="Marcador de contenido 4"/>
          <p:cNvSpPr txBox="1">
            <a:spLocks/>
          </p:cNvSpPr>
          <p:nvPr/>
        </p:nvSpPr>
        <p:spPr>
          <a:xfrm>
            <a:off x="838200" y="1825625"/>
            <a:ext cx="10515600" cy="4351338"/>
          </a:xfrm>
          <a:prstGeom prst="rect">
            <a:avLst/>
          </a:prstGeom>
          <a:effectLst>
            <a:outerShdw blurRad="76200" dir="13500000" sy="23000" kx="1200000" algn="br" rotWithShape="0">
              <a:prstClr val="black">
                <a:alpha val="20000"/>
              </a:prstClr>
            </a:outerShdw>
            <a:reflection blurRad="6350" stA="50000" endA="300" endPos="55000" dir="5400000" sy="-100000" algn="bl" rotWithShape="0"/>
            <a:softEdge rad="12700"/>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Los coronavirus son una familia de virus que causan síndromes respiratorios que pueden ser desde un cuadro leve (resfriado común), hasta enfermedades más graves; estos virus son unos de los que causan zoonosis.</a:t>
            </a:r>
          </a:p>
          <a:p>
            <a:pPr marL="0" indent="0" algn="ctr">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None/>
            </a:pP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En ocasiones, los coronavirus que infectan a los animales evolucionan, y se tornan capaces de transmitirse a las personas y de persona a persona, convirtiéndose en una nueva cepa de coronavirus capaz de provocar enfermedades en los seres humanos, tal y como sucedió con el Síndrome Respiratorio Agudo Severo (SARS), en 2003 y el Síndrome Respiratorio de Oriente Medio (</a:t>
            </a: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MERS-COV), </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en 2012.</a:t>
            </a:r>
          </a:p>
          <a:p>
            <a:pPr marL="0" indent="0" algn="ctr">
              <a:buFont typeface="Arial" panose="020B0604020202020204" pitchFamily="34" charset="0"/>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a:t>
            </a:r>
          </a:p>
          <a:p>
            <a:pPr marL="0" indent="0" algn="ctr">
              <a:buFont typeface="Arial" panose="020B0604020202020204" pitchFamily="34" charset="0"/>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83817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80">
                                          <p:stCondLst>
                                            <p:cond delay="0"/>
                                          </p:stCondLst>
                                        </p:cTn>
                                        <p:tgtEl>
                                          <p:spTgt spid="3"/>
                                        </p:tgtEl>
                                      </p:cBhvr>
                                    </p:animEffect>
                                    <p:anim calcmode="lin" valueType="num">
                                      <p:cBhvr>
                                        <p:cTn id="1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gtEl>
                                      </p:cBhvr>
                                      <p:to x="100000" y="60000"/>
                                    </p:animScale>
                                    <p:animScale>
                                      <p:cBhvr>
                                        <p:cTn id="17" dur="166" decel="50000">
                                          <p:stCondLst>
                                            <p:cond delay="676"/>
                                          </p:stCondLst>
                                        </p:cTn>
                                        <p:tgtEl>
                                          <p:spTgt spid="3"/>
                                        </p:tgtEl>
                                      </p:cBhvr>
                                      <p:to x="100000" y="100000"/>
                                    </p:animScale>
                                    <p:animScale>
                                      <p:cBhvr>
                                        <p:cTn id="18" dur="26">
                                          <p:stCondLst>
                                            <p:cond delay="1312"/>
                                          </p:stCondLst>
                                        </p:cTn>
                                        <p:tgtEl>
                                          <p:spTgt spid="3"/>
                                        </p:tgtEl>
                                      </p:cBhvr>
                                      <p:to x="100000" y="80000"/>
                                    </p:animScale>
                                    <p:animScale>
                                      <p:cBhvr>
                                        <p:cTn id="19" dur="166" decel="50000">
                                          <p:stCondLst>
                                            <p:cond delay="1338"/>
                                          </p:stCondLst>
                                        </p:cTn>
                                        <p:tgtEl>
                                          <p:spTgt spid="3"/>
                                        </p:tgtEl>
                                      </p:cBhvr>
                                      <p:to x="100000" y="100000"/>
                                    </p:animScale>
                                    <p:animScale>
                                      <p:cBhvr>
                                        <p:cTn id="20" dur="26">
                                          <p:stCondLst>
                                            <p:cond delay="1642"/>
                                          </p:stCondLst>
                                        </p:cTn>
                                        <p:tgtEl>
                                          <p:spTgt spid="3"/>
                                        </p:tgtEl>
                                      </p:cBhvr>
                                      <p:to x="100000" y="90000"/>
                                    </p:animScale>
                                    <p:animScale>
                                      <p:cBhvr>
                                        <p:cTn id="21" dur="166" decel="50000">
                                          <p:stCondLst>
                                            <p:cond delay="1668"/>
                                          </p:stCondLst>
                                        </p:cTn>
                                        <p:tgtEl>
                                          <p:spTgt spid="3"/>
                                        </p:tgtEl>
                                      </p:cBhvr>
                                      <p:to x="100000" y="100000"/>
                                    </p:animScale>
                                    <p:animScale>
                                      <p:cBhvr>
                                        <p:cTn id="22" dur="26">
                                          <p:stCondLst>
                                            <p:cond delay="1808"/>
                                          </p:stCondLst>
                                        </p:cTn>
                                        <p:tgtEl>
                                          <p:spTgt spid="3"/>
                                        </p:tgtEl>
                                      </p:cBhvr>
                                      <p:to x="100000" y="95000"/>
                                    </p:animScale>
                                    <p:animScale>
                                      <p:cBhvr>
                                        <p:cTn id="23" dur="166" decel="50000">
                                          <p:stCondLst>
                                            <p:cond delay="1834"/>
                                          </p:stCondLst>
                                        </p:cTn>
                                        <p:tgtEl>
                                          <p:spTgt spid="3"/>
                                        </p:tgtEl>
                                      </p:cBhvr>
                                      <p:to x="100000" y="100000"/>
                                    </p:animScale>
                                  </p:childTnLst>
                                </p:cTn>
                              </p:par>
                              <p:par>
                                <p:cTn id="24" presetID="26" presetClass="entr" presetSubtype="0" fill="hold" grpId="0" nodeType="withEffect">
                                  <p:stCondLst>
                                    <p:cond delay="0"/>
                                  </p:stCondLst>
                                  <p:childTnLst>
                                    <p:set>
                                      <p:cBhvr>
                                        <p:cTn id="25" dur="1" fill="hold">
                                          <p:stCondLst>
                                            <p:cond delay="0"/>
                                          </p:stCondLst>
                                        </p:cTn>
                                        <p:tgtEl>
                                          <p:spTgt spid="4">
                                            <p:txEl>
                                              <p:pRg st="0" end="0"/>
                                            </p:txEl>
                                          </p:spTgt>
                                        </p:tgtEl>
                                        <p:attrNameLst>
                                          <p:attrName>style.visibility</p:attrName>
                                        </p:attrNameLst>
                                      </p:cBhvr>
                                      <p:to>
                                        <p:strVal val="visible"/>
                                      </p:to>
                                    </p:set>
                                    <p:animEffect transition="in" filter="wipe(down)">
                                      <p:cBhvr>
                                        <p:cTn id="26" dur="580">
                                          <p:stCondLst>
                                            <p:cond delay="0"/>
                                          </p:stCondLst>
                                        </p:cTn>
                                        <p:tgtEl>
                                          <p:spTgt spid="4">
                                            <p:txEl>
                                              <p:pRg st="0" end="0"/>
                                            </p:txEl>
                                          </p:spTgt>
                                        </p:tgtEl>
                                      </p:cBhvr>
                                    </p:animEffect>
                                    <p:anim calcmode="lin" valueType="num">
                                      <p:cBhvr>
                                        <p:cTn id="27" dur="1822" tmFilter="0,0; 0.14,0.36; 0.43,0.73; 0.71,0.91; 1.0,1.0">
                                          <p:stCondLst>
                                            <p:cond delay="0"/>
                                          </p:stCondLst>
                                        </p:cTn>
                                        <p:tgtEl>
                                          <p:spTgt spid="4">
                                            <p:txEl>
                                              <p:pRg st="0" end="0"/>
                                            </p:txEl>
                                          </p:spTgt>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4">
                                            <p:txEl>
                                              <p:pRg st="0" end="0"/>
                                            </p:txEl>
                                          </p:spTgt>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4">
                                            <p:txEl>
                                              <p:pRg st="0" end="0"/>
                                            </p:txEl>
                                          </p:spTgt>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4">
                                            <p:txEl>
                                              <p:pRg st="0" end="0"/>
                                            </p:txEl>
                                          </p:spTgt>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4">
                                            <p:txEl>
                                              <p:pRg st="0" end="0"/>
                                            </p:txEl>
                                          </p:spTgt>
                                        </p:tgtEl>
                                        <p:attrNameLst>
                                          <p:attrName>ppt_y</p:attrName>
                                        </p:attrNameLst>
                                      </p:cBhvr>
                                      <p:tavLst>
                                        <p:tav tm="0" fmla="#ppt_y-sin(pi*$)/81">
                                          <p:val>
                                            <p:fltVal val="0"/>
                                          </p:val>
                                        </p:tav>
                                        <p:tav tm="100000">
                                          <p:val>
                                            <p:fltVal val="1"/>
                                          </p:val>
                                        </p:tav>
                                      </p:tavLst>
                                    </p:anim>
                                    <p:animScale>
                                      <p:cBhvr>
                                        <p:cTn id="32" dur="26">
                                          <p:stCondLst>
                                            <p:cond delay="650"/>
                                          </p:stCondLst>
                                        </p:cTn>
                                        <p:tgtEl>
                                          <p:spTgt spid="4">
                                            <p:txEl>
                                              <p:pRg st="0" end="0"/>
                                            </p:txEl>
                                          </p:spTgt>
                                        </p:tgtEl>
                                      </p:cBhvr>
                                      <p:to x="100000" y="60000"/>
                                    </p:animScale>
                                    <p:animScale>
                                      <p:cBhvr>
                                        <p:cTn id="33" dur="166" decel="50000">
                                          <p:stCondLst>
                                            <p:cond delay="676"/>
                                          </p:stCondLst>
                                        </p:cTn>
                                        <p:tgtEl>
                                          <p:spTgt spid="4">
                                            <p:txEl>
                                              <p:pRg st="0" end="0"/>
                                            </p:txEl>
                                          </p:spTgt>
                                        </p:tgtEl>
                                      </p:cBhvr>
                                      <p:to x="100000" y="100000"/>
                                    </p:animScale>
                                    <p:animScale>
                                      <p:cBhvr>
                                        <p:cTn id="34" dur="26">
                                          <p:stCondLst>
                                            <p:cond delay="1312"/>
                                          </p:stCondLst>
                                        </p:cTn>
                                        <p:tgtEl>
                                          <p:spTgt spid="4">
                                            <p:txEl>
                                              <p:pRg st="0" end="0"/>
                                            </p:txEl>
                                          </p:spTgt>
                                        </p:tgtEl>
                                      </p:cBhvr>
                                      <p:to x="100000" y="80000"/>
                                    </p:animScale>
                                    <p:animScale>
                                      <p:cBhvr>
                                        <p:cTn id="35" dur="166" decel="50000">
                                          <p:stCondLst>
                                            <p:cond delay="1338"/>
                                          </p:stCondLst>
                                        </p:cTn>
                                        <p:tgtEl>
                                          <p:spTgt spid="4">
                                            <p:txEl>
                                              <p:pRg st="0" end="0"/>
                                            </p:txEl>
                                          </p:spTgt>
                                        </p:tgtEl>
                                      </p:cBhvr>
                                      <p:to x="100000" y="100000"/>
                                    </p:animScale>
                                    <p:animScale>
                                      <p:cBhvr>
                                        <p:cTn id="36" dur="26">
                                          <p:stCondLst>
                                            <p:cond delay="1642"/>
                                          </p:stCondLst>
                                        </p:cTn>
                                        <p:tgtEl>
                                          <p:spTgt spid="4">
                                            <p:txEl>
                                              <p:pRg st="0" end="0"/>
                                            </p:txEl>
                                          </p:spTgt>
                                        </p:tgtEl>
                                      </p:cBhvr>
                                      <p:to x="100000" y="90000"/>
                                    </p:animScale>
                                    <p:animScale>
                                      <p:cBhvr>
                                        <p:cTn id="37" dur="166" decel="50000">
                                          <p:stCondLst>
                                            <p:cond delay="1668"/>
                                          </p:stCondLst>
                                        </p:cTn>
                                        <p:tgtEl>
                                          <p:spTgt spid="4">
                                            <p:txEl>
                                              <p:pRg st="0" end="0"/>
                                            </p:txEl>
                                          </p:spTgt>
                                        </p:tgtEl>
                                      </p:cBhvr>
                                      <p:to x="100000" y="100000"/>
                                    </p:animScale>
                                    <p:animScale>
                                      <p:cBhvr>
                                        <p:cTn id="38" dur="26">
                                          <p:stCondLst>
                                            <p:cond delay="1808"/>
                                          </p:stCondLst>
                                        </p:cTn>
                                        <p:tgtEl>
                                          <p:spTgt spid="4">
                                            <p:txEl>
                                              <p:pRg st="0" end="0"/>
                                            </p:txEl>
                                          </p:spTgt>
                                        </p:tgtEl>
                                      </p:cBhvr>
                                      <p:to x="100000" y="95000"/>
                                    </p:animScale>
                                    <p:animScale>
                                      <p:cBhvr>
                                        <p:cTn id="39" dur="166" decel="50000">
                                          <p:stCondLst>
                                            <p:cond delay="1834"/>
                                          </p:stCondLst>
                                        </p:cTn>
                                        <p:tgtEl>
                                          <p:spTgt spid="4">
                                            <p:txEl>
                                              <p:pRg st="0" end="0"/>
                                            </p:txEl>
                                          </p:spTgt>
                                        </p:tgtEl>
                                      </p:cBhvr>
                                      <p:to x="100000" y="100000"/>
                                    </p:animScale>
                                  </p:childTnLst>
                                </p:cTn>
                              </p:par>
                              <p:par>
                                <p:cTn id="40" presetID="26" presetClass="entr" presetSubtype="0" fill="hold" grpId="0" nodeType="withEffect">
                                  <p:stCondLst>
                                    <p:cond delay="0"/>
                                  </p:stCondLst>
                                  <p:childTnLst>
                                    <p:set>
                                      <p:cBhvr>
                                        <p:cTn id="41" dur="1" fill="hold">
                                          <p:stCondLst>
                                            <p:cond delay="0"/>
                                          </p:stCondLst>
                                        </p:cTn>
                                        <p:tgtEl>
                                          <p:spTgt spid="4">
                                            <p:txEl>
                                              <p:pRg st="2" end="2"/>
                                            </p:txEl>
                                          </p:spTgt>
                                        </p:tgtEl>
                                        <p:attrNameLst>
                                          <p:attrName>style.visibility</p:attrName>
                                        </p:attrNameLst>
                                      </p:cBhvr>
                                      <p:to>
                                        <p:strVal val="visible"/>
                                      </p:to>
                                    </p:set>
                                    <p:animEffect transition="in" filter="wipe(down)">
                                      <p:cBhvr>
                                        <p:cTn id="42" dur="580">
                                          <p:stCondLst>
                                            <p:cond delay="0"/>
                                          </p:stCondLst>
                                        </p:cTn>
                                        <p:tgtEl>
                                          <p:spTgt spid="4">
                                            <p:txEl>
                                              <p:pRg st="2" end="2"/>
                                            </p:txEl>
                                          </p:spTgt>
                                        </p:tgtEl>
                                      </p:cBhvr>
                                    </p:animEffect>
                                    <p:anim calcmode="lin" valueType="num">
                                      <p:cBhvr>
                                        <p:cTn id="43" dur="1822" tmFilter="0,0; 0.14,0.36; 0.43,0.73; 0.71,0.91; 1.0,1.0">
                                          <p:stCondLst>
                                            <p:cond delay="0"/>
                                          </p:stCondLst>
                                        </p:cTn>
                                        <p:tgtEl>
                                          <p:spTgt spid="4">
                                            <p:txEl>
                                              <p:pRg st="2" end="2"/>
                                            </p:txEl>
                                          </p:spTgt>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4">
                                            <p:txEl>
                                              <p:pRg st="2" end="2"/>
                                            </p:txEl>
                                          </p:spTgt>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4">
                                            <p:txEl>
                                              <p:pRg st="2" end="2"/>
                                            </p:txEl>
                                          </p:spTgt>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4">
                                            <p:txEl>
                                              <p:pRg st="2" end="2"/>
                                            </p:txEl>
                                          </p:spTgt>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4">
                                            <p:txEl>
                                              <p:pRg st="2" end="2"/>
                                            </p:txEl>
                                          </p:spTgt>
                                        </p:tgtEl>
                                        <p:attrNameLst>
                                          <p:attrName>ppt_y</p:attrName>
                                        </p:attrNameLst>
                                      </p:cBhvr>
                                      <p:tavLst>
                                        <p:tav tm="0" fmla="#ppt_y-sin(pi*$)/81">
                                          <p:val>
                                            <p:fltVal val="0"/>
                                          </p:val>
                                        </p:tav>
                                        <p:tav tm="100000">
                                          <p:val>
                                            <p:fltVal val="1"/>
                                          </p:val>
                                        </p:tav>
                                      </p:tavLst>
                                    </p:anim>
                                    <p:animScale>
                                      <p:cBhvr>
                                        <p:cTn id="48" dur="26">
                                          <p:stCondLst>
                                            <p:cond delay="650"/>
                                          </p:stCondLst>
                                        </p:cTn>
                                        <p:tgtEl>
                                          <p:spTgt spid="4">
                                            <p:txEl>
                                              <p:pRg st="2" end="2"/>
                                            </p:txEl>
                                          </p:spTgt>
                                        </p:tgtEl>
                                      </p:cBhvr>
                                      <p:to x="100000" y="60000"/>
                                    </p:animScale>
                                    <p:animScale>
                                      <p:cBhvr>
                                        <p:cTn id="49" dur="166" decel="50000">
                                          <p:stCondLst>
                                            <p:cond delay="676"/>
                                          </p:stCondLst>
                                        </p:cTn>
                                        <p:tgtEl>
                                          <p:spTgt spid="4">
                                            <p:txEl>
                                              <p:pRg st="2" end="2"/>
                                            </p:txEl>
                                          </p:spTgt>
                                        </p:tgtEl>
                                      </p:cBhvr>
                                      <p:to x="100000" y="100000"/>
                                    </p:animScale>
                                    <p:animScale>
                                      <p:cBhvr>
                                        <p:cTn id="50" dur="26">
                                          <p:stCondLst>
                                            <p:cond delay="1312"/>
                                          </p:stCondLst>
                                        </p:cTn>
                                        <p:tgtEl>
                                          <p:spTgt spid="4">
                                            <p:txEl>
                                              <p:pRg st="2" end="2"/>
                                            </p:txEl>
                                          </p:spTgt>
                                        </p:tgtEl>
                                      </p:cBhvr>
                                      <p:to x="100000" y="80000"/>
                                    </p:animScale>
                                    <p:animScale>
                                      <p:cBhvr>
                                        <p:cTn id="51" dur="166" decel="50000">
                                          <p:stCondLst>
                                            <p:cond delay="1338"/>
                                          </p:stCondLst>
                                        </p:cTn>
                                        <p:tgtEl>
                                          <p:spTgt spid="4">
                                            <p:txEl>
                                              <p:pRg st="2" end="2"/>
                                            </p:txEl>
                                          </p:spTgt>
                                        </p:tgtEl>
                                      </p:cBhvr>
                                      <p:to x="100000" y="100000"/>
                                    </p:animScale>
                                    <p:animScale>
                                      <p:cBhvr>
                                        <p:cTn id="52" dur="26">
                                          <p:stCondLst>
                                            <p:cond delay="1642"/>
                                          </p:stCondLst>
                                        </p:cTn>
                                        <p:tgtEl>
                                          <p:spTgt spid="4">
                                            <p:txEl>
                                              <p:pRg st="2" end="2"/>
                                            </p:txEl>
                                          </p:spTgt>
                                        </p:tgtEl>
                                      </p:cBhvr>
                                      <p:to x="100000" y="90000"/>
                                    </p:animScale>
                                    <p:animScale>
                                      <p:cBhvr>
                                        <p:cTn id="53" dur="166" decel="50000">
                                          <p:stCondLst>
                                            <p:cond delay="1668"/>
                                          </p:stCondLst>
                                        </p:cTn>
                                        <p:tgtEl>
                                          <p:spTgt spid="4">
                                            <p:txEl>
                                              <p:pRg st="2" end="2"/>
                                            </p:txEl>
                                          </p:spTgt>
                                        </p:tgtEl>
                                      </p:cBhvr>
                                      <p:to x="100000" y="100000"/>
                                    </p:animScale>
                                    <p:animScale>
                                      <p:cBhvr>
                                        <p:cTn id="54" dur="26">
                                          <p:stCondLst>
                                            <p:cond delay="1808"/>
                                          </p:stCondLst>
                                        </p:cTn>
                                        <p:tgtEl>
                                          <p:spTgt spid="4">
                                            <p:txEl>
                                              <p:pRg st="2" end="2"/>
                                            </p:txEl>
                                          </p:spTgt>
                                        </p:tgtEl>
                                      </p:cBhvr>
                                      <p:to x="100000" y="95000"/>
                                    </p:animScale>
                                    <p:animScale>
                                      <p:cBhvr>
                                        <p:cTn id="55" dur="166" decel="50000">
                                          <p:stCondLst>
                                            <p:cond delay="1834"/>
                                          </p:stCondLst>
                                        </p:cTn>
                                        <p:tgtEl>
                                          <p:spTgt spid="4">
                                            <p:txEl>
                                              <p:pRg st="2" end="2"/>
                                            </p:txEl>
                                          </p:spTgt>
                                        </p:tgtEl>
                                      </p:cBhvr>
                                      <p:to x="100000" y="100000"/>
                                    </p:animScale>
                                  </p:childTnLst>
                                </p:cTn>
                              </p:par>
                              <p:par>
                                <p:cTn id="56" presetID="26" presetClass="entr" presetSubtype="0" fill="hold" grpId="0" nodeType="withEffect">
                                  <p:stCondLst>
                                    <p:cond delay="0"/>
                                  </p:stCondLst>
                                  <p:childTnLst>
                                    <p:set>
                                      <p:cBhvr>
                                        <p:cTn id="57" dur="1" fill="hold">
                                          <p:stCondLst>
                                            <p:cond delay="0"/>
                                          </p:stCondLst>
                                        </p:cTn>
                                        <p:tgtEl>
                                          <p:spTgt spid="4">
                                            <p:txEl>
                                              <p:pRg st="3" end="3"/>
                                            </p:txEl>
                                          </p:spTgt>
                                        </p:tgtEl>
                                        <p:attrNameLst>
                                          <p:attrName>style.visibility</p:attrName>
                                        </p:attrNameLst>
                                      </p:cBhvr>
                                      <p:to>
                                        <p:strVal val="visible"/>
                                      </p:to>
                                    </p:set>
                                    <p:animEffect transition="in" filter="wipe(down)">
                                      <p:cBhvr>
                                        <p:cTn id="58" dur="580">
                                          <p:stCondLst>
                                            <p:cond delay="0"/>
                                          </p:stCondLst>
                                        </p:cTn>
                                        <p:tgtEl>
                                          <p:spTgt spid="4">
                                            <p:txEl>
                                              <p:pRg st="3" end="3"/>
                                            </p:txEl>
                                          </p:spTgt>
                                        </p:tgtEl>
                                      </p:cBhvr>
                                    </p:animEffect>
                                    <p:anim calcmode="lin" valueType="num">
                                      <p:cBhvr>
                                        <p:cTn id="59" dur="1822" tmFilter="0,0; 0.14,0.36; 0.43,0.73; 0.71,0.91; 1.0,1.0">
                                          <p:stCondLst>
                                            <p:cond delay="0"/>
                                          </p:stCondLst>
                                        </p:cTn>
                                        <p:tgtEl>
                                          <p:spTgt spid="4">
                                            <p:txEl>
                                              <p:pRg st="3" end="3"/>
                                            </p:txEl>
                                          </p:spTgt>
                                        </p:tgtEl>
                                        <p:attrNameLst>
                                          <p:attrName>ppt_x</p:attrName>
                                        </p:attrNameLst>
                                      </p:cBhvr>
                                      <p:tavLst>
                                        <p:tav tm="0">
                                          <p:val>
                                            <p:strVal val="#ppt_x-0.25"/>
                                          </p:val>
                                        </p:tav>
                                        <p:tav tm="100000">
                                          <p:val>
                                            <p:strVal val="#ppt_x"/>
                                          </p:val>
                                        </p:tav>
                                      </p:tavLst>
                                    </p:anim>
                                    <p:anim calcmode="lin" valueType="num">
                                      <p:cBhvr>
                                        <p:cTn id="60" dur="664" tmFilter="0.0,0.0; 0.25,0.07; 0.50,0.2; 0.75,0.467; 1.0,1.0">
                                          <p:stCondLst>
                                            <p:cond delay="0"/>
                                          </p:stCondLst>
                                        </p:cTn>
                                        <p:tgtEl>
                                          <p:spTgt spid="4">
                                            <p:txEl>
                                              <p:pRg st="3" end="3"/>
                                            </p:txEl>
                                          </p:spTgt>
                                        </p:tgtEl>
                                        <p:attrNameLst>
                                          <p:attrName>ppt_y</p:attrName>
                                        </p:attrNameLst>
                                      </p:cBhvr>
                                      <p:tavLst>
                                        <p:tav tm="0" fmla="#ppt_y-sin(pi*$)/3">
                                          <p:val>
                                            <p:fltVal val="0.5"/>
                                          </p:val>
                                        </p:tav>
                                        <p:tav tm="100000">
                                          <p:val>
                                            <p:fltVal val="1"/>
                                          </p:val>
                                        </p:tav>
                                      </p:tavLst>
                                    </p:anim>
                                    <p:anim calcmode="lin" valueType="num">
                                      <p:cBhvr>
                                        <p:cTn id="61" dur="664" tmFilter="0, 0; 0.125,0.2665; 0.25,0.4; 0.375,0.465; 0.5,0.5;  0.625,0.535; 0.75,0.6; 0.875,0.7335; 1,1">
                                          <p:stCondLst>
                                            <p:cond delay="664"/>
                                          </p:stCondLst>
                                        </p:cTn>
                                        <p:tgtEl>
                                          <p:spTgt spid="4">
                                            <p:txEl>
                                              <p:pRg st="3" end="3"/>
                                            </p:txEl>
                                          </p:spTgt>
                                        </p:tgtEl>
                                        <p:attrNameLst>
                                          <p:attrName>ppt_y</p:attrName>
                                        </p:attrNameLst>
                                      </p:cBhvr>
                                      <p:tavLst>
                                        <p:tav tm="0" fmla="#ppt_y-sin(pi*$)/9">
                                          <p:val>
                                            <p:fltVal val="0"/>
                                          </p:val>
                                        </p:tav>
                                        <p:tav tm="100000">
                                          <p:val>
                                            <p:fltVal val="1"/>
                                          </p:val>
                                        </p:tav>
                                      </p:tavLst>
                                    </p:anim>
                                    <p:anim calcmode="lin" valueType="num">
                                      <p:cBhvr>
                                        <p:cTn id="62" dur="332" tmFilter="0, 0; 0.125,0.2665; 0.25,0.4; 0.375,0.465; 0.5,0.5;  0.625,0.535; 0.75,0.6; 0.875,0.7335; 1,1">
                                          <p:stCondLst>
                                            <p:cond delay="1324"/>
                                          </p:stCondLst>
                                        </p:cTn>
                                        <p:tgtEl>
                                          <p:spTgt spid="4">
                                            <p:txEl>
                                              <p:pRg st="3" end="3"/>
                                            </p:txEl>
                                          </p:spTgt>
                                        </p:tgtEl>
                                        <p:attrNameLst>
                                          <p:attrName>ppt_y</p:attrName>
                                        </p:attrNameLst>
                                      </p:cBhvr>
                                      <p:tavLst>
                                        <p:tav tm="0" fmla="#ppt_y-sin(pi*$)/27">
                                          <p:val>
                                            <p:fltVal val="0"/>
                                          </p:val>
                                        </p:tav>
                                        <p:tav tm="100000">
                                          <p:val>
                                            <p:fltVal val="1"/>
                                          </p:val>
                                        </p:tav>
                                      </p:tavLst>
                                    </p:anim>
                                    <p:anim calcmode="lin" valueType="num">
                                      <p:cBhvr>
                                        <p:cTn id="63" dur="164" tmFilter="0, 0; 0.125,0.2665; 0.25,0.4; 0.375,0.465; 0.5,0.5;  0.625,0.535; 0.75,0.6; 0.875,0.7335; 1,1">
                                          <p:stCondLst>
                                            <p:cond delay="1656"/>
                                          </p:stCondLst>
                                        </p:cTn>
                                        <p:tgtEl>
                                          <p:spTgt spid="4">
                                            <p:txEl>
                                              <p:pRg st="3" end="3"/>
                                            </p:txEl>
                                          </p:spTgt>
                                        </p:tgtEl>
                                        <p:attrNameLst>
                                          <p:attrName>ppt_y</p:attrName>
                                        </p:attrNameLst>
                                      </p:cBhvr>
                                      <p:tavLst>
                                        <p:tav tm="0" fmla="#ppt_y-sin(pi*$)/81">
                                          <p:val>
                                            <p:fltVal val="0"/>
                                          </p:val>
                                        </p:tav>
                                        <p:tav tm="100000">
                                          <p:val>
                                            <p:fltVal val="1"/>
                                          </p:val>
                                        </p:tav>
                                      </p:tavLst>
                                    </p:anim>
                                    <p:animScale>
                                      <p:cBhvr>
                                        <p:cTn id="64" dur="26">
                                          <p:stCondLst>
                                            <p:cond delay="650"/>
                                          </p:stCondLst>
                                        </p:cTn>
                                        <p:tgtEl>
                                          <p:spTgt spid="4">
                                            <p:txEl>
                                              <p:pRg st="3" end="3"/>
                                            </p:txEl>
                                          </p:spTgt>
                                        </p:tgtEl>
                                      </p:cBhvr>
                                      <p:to x="100000" y="60000"/>
                                    </p:animScale>
                                    <p:animScale>
                                      <p:cBhvr>
                                        <p:cTn id="65" dur="166" decel="50000">
                                          <p:stCondLst>
                                            <p:cond delay="676"/>
                                          </p:stCondLst>
                                        </p:cTn>
                                        <p:tgtEl>
                                          <p:spTgt spid="4">
                                            <p:txEl>
                                              <p:pRg st="3" end="3"/>
                                            </p:txEl>
                                          </p:spTgt>
                                        </p:tgtEl>
                                      </p:cBhvr>
                                      <p:to x="100000" y="100000"/>
                                    </p:animScale>
                                    <p:animScale>
                                      <p:cBhvr>
                                        <p:cTn id="66" dur="26">
                                          <p:stCondLst>
                                            <p:cond delay="1312"/>
                                          </p:stCondLst>
                                        </p:cTn>
                                        <p:tgtEl>
                                          <p:spTgt spid="4">
                                            <p:txEl>
                                              <p:pRg st="3" end="3"/>
                                            </p:txEl>
                                          </p:spTgt>
                                        </p:tgtEl>
                                      </p:cBhvr>
                                      <p:to x="100000" y="80000"/>
                                    </p:animScale>
                                    <p:animScale>
                                      <p:cBhvr>
                                        <p:cTn id="67" dur="166" decel="50000">
                                          <p:stCondLst>
                                            <p:cond delay="1338"/>
                                          </p:stCondLst>
                                        </p:cTn>
                                        <p:tgtEl>
                                          <p:spTgt spid="4">
                                            <p:txEl>
                                              <p:pRg st="3" end="3"/>
                                            </p:txEl>
                                          </p:spTgt>
                                        </p:tgtEl>
                                      </p:cBhvr>
                                      <p:to x="100000" y="100000"/>
                                    </p:animScale>
                                    <p:animScale>
                                      <p:cBhvr>
                                        <p:cTn id="68" dur="26">
                                          <p:stCondLst>
                                            <p:cond delay="1642"/>
                                          </p:stCondLst>
                                        </p:cTn>
                                        <p:tgtEl>
                                          <p:spTgt spid="4">
                                            <p:txEl>
                                              <p:pRg st="3" end="3"/>
                                            </p:txEl>
                                          </p:spTgt>
                                        </p:tgtEl>
                                      </p:cBhvr>
                                      <p:to x="100000" y="90000"/>
                                    </p:animScale>
                                    <p:animScale>
                                      <p:cBhvr>
                                        <p:cTn id="69" dur="166" decel="50000">
                                          <p:stCondLst>
                                            <p:cond delay="1668"/>
                                          </p:stCondLst>
                                        </p:cTn>
                                        <p:tgtEl>
                                          <p:spTgt spid="4">
                                            <p:txEl>
                                              <p:pRg st="3" end="3"/>
                                            </p:txEl>
                                          </p:spTgt>
                                        </p:tgtEl>
                                      </p:cBhvr>
                                      <p:to x="100000" y="100000"/>
                                    </p:animScale>
                                    <p:animScale>
                                      <p:cBhvr>
                                        <p:cTn id="70" dur="26">
                                          <p:stCondLst>
                                            <p:cond delay="1808"/>
                                          </p:stCondLst>
                                        </p:cTn>
                                        <p:tgtEl>
                                          <p:spTgt spid="4">
                                            <p:txEl>
                                              <p:pRg st="3" end="3"/>
                                            </p:txEl>
                                          </p:spTgt>
                                        </p:tgtEl>
                                      </p:cBhvr>
                                      <p:to x="100000" y="95000"/>
                                    </p:animScale>
                                    <p:animScale>
                                      <p:cBhvr>
                                        <p:cTn id="71" dur="166" decel="50000">
                                          <p:stCondLst>
                                            <p:cond delay="1834"/>
                                          </p:stCondLst>
                                        </p:cTn>
                                        <p:tgtEl>
                                          <p:spTgt spid="4">
                                            <p:txEl>
                                              <p:pRg st="3" end="3"/>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sp>
        <p:nvSpPr>
          <p:cNvPr id="4" name="Marcador de contenido 4"/>
          <p:cNvSpPr txBox="1">
            <a:spLocks/>
          </p:cNvSpPr>
          <p:nvPr/>
        </p:nvSpPr>
        <p:spPr>
          <a:xfrm>
            <a:off x="838200" y="1825625"/>
            <a:ext cx="10515600" cy="4351338"/>
          </a:xfrm>
          <a:prstGeom prst="rect">
            <a:avLst/>
          </a:prstGeom>
          <a:effectLst>
            <a:outerShdw blurRad="76200" dir="13500000" sy="23000" kx="1200000" algn="br" rotWithShape="0">
              <a:prstClr val="black">
                <a:alpha val="20000"/>
              </a:prstClr>
            </a:outerShdw>
            <a:reflection blurRad="6350" stA="50000" endA="300" endPos="55000" dir="5400000" sy="-100000" algn="bl" rotWithShape="0"/>
            <a:softEdge rad="12700"/>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s-MX" b="1" i="1" dirty="0">
              <a:ln w="10160">
                <a:solidFill>
                  <a:schemeClr val="accent5"/>
                </a:solidFill>
                <a:prstDash val="solid"/>
              </a:ln>
              <a:solidFill>
                <a:schemeClr val="bg1"/>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endParaRPr>
          </a:p>
          <a:p>
            <a:pPr marL="0" indent="0" algn="ctr">
              <a:buFont typeface="Arial" panose="020B0604020202020204" pitchFamily="34" charset="0"/>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Arial" panose="020B0604020202020204" pitchFamily="34" charset="0"/>
              </a:rPr>
              <a:t>-Tos y/o fiebre y/o dolor de cabeza.</a:t>
            </a:r>
          </a:p>
          <a:p>
            <a:pPr marL="0" indent="0" algn="ctr">
              <a:buFont typeface="Arial" panose="020B0604020202020204" pitchFamily="34" charset="0"/>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Arial" panose="020B0604020202020204" pitchFamily="34" charset="0"/>
              </a:rPr>
              <a:t>-Y se acompaña de al menos uno de los siguientes: Dolor o ardor</a:t>
            </a:r>
          </a:p>
          <a:p>
            <a:pPr marL="0" indent="0" algn="ctr">
              <a:buFont typeface="Arial" panose="020B0604020202020204" pitchFamily="34" charset="0"/>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Arial" panose="020B0604020202020204" pitchFamily="34" charset="0"/>
              </a:rPr>
              <a:t>De garganta, ojos rojos, dolores en músculos o articulaciones</a:t>
            </a:r>
          </a:p>
          <a:p>
            <a:pPr marL="0" indent="0" algn="ctr">
              <a:buFont typeface="Arial" panose="020B0604020202020204" pitchFamily="34" charset="0"/>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-Los casos mas graves tienen dificultades para respirar o falta de aire en sus pulmones.</a:t>
            </a:r>
          </a:p>
          <a:p>
            <a:pPr marL="0" indent="0" algn="ctr">
              <a:buFont typeface="Arial" panose="020B0604020202020204" pitchFamily="34" charset="0"/>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Font typeface="Arial" panose="020B0604020202020204" pitchFamily="34" charset="0"/>
              <a:buNone/>
            </a:pPr>
            <a:endPar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Font typeface="Arial" panose="020B0604020202020204" pitchFamily="34" charset="0"/>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p:txBody>
      </p:sp>
      <p:sp>
        <p:nvSpPr>
          <p:cNvPr id="5" name="Título 3"/>
          <p:cNvSpPr txBox="1">
            <a:spLocks/>
          </p:cNvSpPr>
          <p:nvPr/>
        </p:nvSpPr>
        <p:spPr>
          <a:xfrm>
            <a:off x="838200" y="365125"/>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¿Cuáles son los síntomas?</a:t>
            </a:r>
          </a:p>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76425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wipe(down)">
                                      <p:cBhvr>
                                        <p:cTn id="10" dur="580">
                                          <p:stCondLst>
                                            <p:cond delay="0"/>
                                          </p:stCondLst>
                                        </p:cTn>
                                        <p:tgtEl>
                                          <p:spTgt spid="4">
                                            <p:txEl>
                                              <p:pRg st="1" end="1"/>
                                            </p:txEl>
                                          </p:spTgt>
                                        </p:tgtEl>
                                      </p:cBhvr>
                                    </p:animEffect>
                                    <p:anim calcmode="lin" valueType="num">
                                      <p:cBhvr>
                                        <p:cTn id="11" dur="1822" tmFilter="0,0; 0.14,0.36; 0.43,0.73; 0.71,0.91; 1.0,1.0">
                                          <p:stCondLst>
                                            <p:cond delay="0"/>
                                          </p:stCondLst>
                                        </p:cTn>
                                        <p:tgtEl>
                                          <p:spTgt spid="4">
                                            <p:txEl>
                                              <p:pRg st="1" end="1"/>
                                            </p:txEl>
                                          </p:spTgt>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4">
                                            <p:txEl>
                                              <p:pRg st="1" end="1"/>
                                            </p:txEl>
                                          </p:spTgt>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4">
                                            <p:txEl>
                                              <p:pRg st="1" end="1"/>
                                            </p:txEl>
                                          </p:spTgt>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4">
                                            <p:txEl>
                                              <p:pRg st="1" end="1"/>
                                            </p:txEl>
                                          </p:spTgt>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4">
                                            <p:txEl>
                                              <p:pRg st="1" end="1"/>
                                            </p:txEl>
                                          </p:spTgt>
                                        </p:tgtEl>
                                        <p:attrNameLst>
                                          <p:attrName>ppt_y</p:attrName>
                                        </p:attrNameLst>
                                      </p:cBhvr>
                                      <p:tavLst>
                                        <p:tav tm="0" fmla="#ppt_y-sin(pi*$)/81">
                                          <p:val>
                                            <p:fltVal val="0"/>
                                          </p:val>
                                        </p:tav>
                                        <p:tav tm="100000">
                                          <p:val>
                                            <p:fltVal val="1"/>
                                          </p:val>
                                        </p:tav>
                                      </p:tavLst>
                                    </p:anim>
                                    <p:animScale>
                                      <p:cBhvr>
                                        <p:cTn id="16" dur="26">
                                          <p:stCondLst>
                                            <p:cond delay="650"/>
                                          </p:stCondLst>
                                        </p:cTn>
                                        <p:tgtEl>
                                          <p:spTgt spid="4">
                                            <p:txEl>
                                              <p:pRg st="1" end="1"/>
                                            </p:txEl>
                                          </p:spTgt>
                                        </p:tgtEl>
                                      </p:cBhvr>
                                      <p:to x="100000" y="60000"/>
                                    </p:animScale>
                                    <p:animScale>
                                      <p:cBhvr>
                                        <p:cTn id="17" dur="166" decel="50000">
                                          <p:stCondLst>
                                            <p:cond delay="676"/>
                                          </p:stCondLst>
                                        </p:cTn>
                                        <p:tgtEl>
                                          <p:spTgt spid="4">
                                            <p:txEl>
                                              <p:pRg st="1" end="1"/>
                                            </p:txEl>
                                          </p:spTgt>
                                        </p:tgtEl>
                                      </p:cBhvr>
                                      <p:to x="100000" y="100000"/>
                                    </p:animScale>
                                    <p:animScale>
                                      <p:cBhvr>
                                        <p:cTn id="18" dur="26">
                                          <p:stCondLst>
                                            <p:cond delay="1312"/>
                                          </p:stCondLst>
                                        </p:cTn>
                                        <p:tgtEl>
                                          <p:spTgt spid="4">
                                            <p:txEl>
                                              <p:pRg st="1" end="1"/>
                                            </p:txEl>
                                          </p:spTgt>
                                        </p:tgtEl>
                                      </p:cBhvr>
                                      <p:to x="100000" y="80000"/>
                                    </p:animScale>
                                    <p:animScale>
                                      <p:cBhvr>
                                        <p:cTn id="19" dur="166" decel="50000">
                                          <p:stCondLst>
                                            <p:cond delay="1338"/>
                                          </p:stCondLst>
                                        </p:cTn>
                                        <p:tgtEl>
                                          <p:spTgt spid="4">
                                            <p:txEl>
                                              <p:pRg st="1" end="1"/>
                                            </p:txEl>
                                          </p:spTgt>
                                        </p:tgtEl>
                                      </p:cBhvr>
                                      <p:to x="100000" y="100000"/>
                                    </p:animScale>
                                    <p:animScale>
                                      <p:cBhvr>
                                        <p:cTn id="20" dur="26">
                                          <p:stCondLst>
                                            <p:cond delay="1642"/>
                                          </p:stCondLst>
                                        </p:cTn>
                                        <p:tgtEl>
                                          <p:spTgt spid="4">
                                            <p:txEl>
                                              <p:pRg st="1" end="1"/>
                                            </p:txEl>
                                          </p:spTgt>
                                        </p:tgtEl>
                                      </p:cBhvr>
                                      <p:to x="100000" y="90000"/>
                                    </p:animScale>
                                    <p:animScale>
                                      <p:cBhvr>
                                        <p:cTn id="21" dur="166" decel="50000">
                                          <p:stCondLst>
                                            <p:cond delay="1668"/>
                                          </p:stCondLst>
                                        </p:cTn>
                                        <p:tgtEl>
                                          <p:spTgt spid="4">
                                            <p:txEl>
                                              <p:pRg st="1" end="1"/>
                                            </p:txEl>
                                          </p:spTgt>
                                        </p:tgtEl>
                                      </p:cBhvr>
                                      <p:to x="100000" y="100000"/>
                                    </p:animScale>
                                    <p:animScale>
                                      <p:cBhvr>
                                        <p:cTn id="22" dur="26">
                                          <p:stCondLst>
                                            <p:cond delay="1808"/>
                                          </p:stCondLst>
                                        </p:cTn>
                                        <p:tgtEl>
                                          <p:spTgt spid="4">
                                            <p:txEl>
                                              <p:pRg st="1" end="1"/>
                                            </p:txEl>
                                          </p:spTgt>
                                        </p:tgtEl>
                                      </p:cBhvr>
                                      <p:to x="100000" y="95000"/>
                                    </p:animScale>
                                    <p:animScale>
                                      <p:cBhvr>
                                        <p:cTn id="23" dur="166" decel="50000">
                                          <p:stCondLst>
                                            <p:cond delay="1834"/>
                                          </p:stCondLst>
                                        </p:cTn>
                                        <p:tgtEl>
                                          <p:spTgt spid="4">
                                            <p:txEl>
                                              <p:pRg st="1" end="1"/>
                                            </p:txEl>
                                          </p:spTgt>
                                        </p:tgtEl>
                                      </p:cBhvr>
                                      <p:to x="100000" y="100000"/>
                                    </p:animScale>
                                  </p:childTnLst>
                                </p:cTn>
                              </p:par>
                              <p:par>
                                <p:cTn id="24" presetID="26" presetClass="entr" presetSubtype="0" fill="hold" grpId="0" nodeType="withEffect">
                                  <p:stCondLst>
                                    <p:cond delay="0"/>
                                  </p:stCondLst>
                                  <p:childTnLst>
                                    <p:set>
                                      <p:cBhvr>
                                        <p:cTn id="25" dur="1" fill="hold">
                                          <p:stCondLst>
                                            <p:cond delay="0"/>
                                          </p:stCondLst>
                                        </p:cTn>
                                        <p:tgtEl>
                                          <p:spTgt spid="4">
                                            <p:txEl>
                                              <p:pRg st="2" end="2"/>
                                            </p:txEl>
                                          </p:spTgt>
                                        </p:tgtEl>
                                        <p:attrNameLst>
                                          <p:attrName>style.visibility</p:attrName>
                                        </p:attrNameLst>
                                      </p:cBhvr>
                                      <p:to>
                                        <p:strVal val="visible"/>
                                      </p:to>
                                    </p:set>
                                    <p:animEffect transition="in" filter="wipe(down)">
                                      <p:cBhvr>
                                        <p:cTn id="26" dur="580">
                                          <p:stCondLst>
                                            <p:cond delay="0"/>
                                          </p:stCondLst>
                                        </p:cTn>
                                        <p:tgtEl>
                                          <p:spTgt spid="4">
                                            <p:txEl>
                                              <p:pRg st="2" end="2"/>
                                            </p:txEl>
                                          </p:spTgt>
                                        </p:tgtEl>
                                      </p:cBhvr>
                                    </p:animEffect>
                                    <p:anim calcmode="lin" valueType="num">
                                      <p:cBhvr>
                                        <p:cTn id="27" dur="1822" tmFilter="0,0; 0.14,0.36; 0.43,0.73; 0.71,0.91; 1.0,1.0">
                                          <p:stCondLst>
                                            <p:cond delay="0"/>
                                          </p:stCondLst>
                                        </p:cTn>
                                        <p:tgtEl>
                                          <p:spTgt spid="4">
                                            <p:txEl>
                                              <p:pRg st="2" end="2"/>
                                            </p:txEl>
                                          </p:spTgt>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4">
                                            <p:txEl>
                                              <p:pRg st="2" end="2"/>
                                            </p:txEl>
                                          </p:spTgt>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4">
                                            <p:txEl>
                                              <p:pRg st="2" end="2"/>
                                            </p:txEl>
                                          </p:spTgt>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4">
                                            <p:txEl>
                                              <p:pRg st="2" end="2"/>
                                            </p:txEl>
                                          </p:spTgt>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4">
                                            <p:txEl>
                                              <p:pRg st="2" end="2"/>
                                            </p:txEl>
                                          </p:spTgt>
                                        </p:tgtEl>
                                        <p:attrNameLst>
                                          <p:attrName>ppt_y</p:attrName>
                                        </p:attrNameLst>
                                      </p:cBhvr>
                                      <p:tavLst>
                                        <p:tav tm="0" fmla="#ppt_y-sin(pi*$)/81">
                                          <p:val>
                                            <p:fltVal val="0"/>
                                          </p:val>
                                        </p:tav>
                                        <p:tav tm="100000">
                                          <p:val>
                                            <p:fltVal val="1"/>
                                          </p:val>
                                        </p:tav>
                                      </p:tavLst>
                                    </p:anim>
                                    <p:animScale>
                                      <p:cBhvr>
                                        <p:cTn id="32" dur="26">
                                          <p:stCondLst>
                                            <p:cond delay="650"/>
                                          </p:stCondLst>
                                        </p:cTn>
                                        <p:tgtEl>
                                          <p:spTgt spid="4">
                                            <p:txEl>
                                              <p:pRg st="2" end="2"/>
                                            </p:txEl>
                                          </p:spTgt>
                                        </p:tgtEl>
                                      </p:cBhvr>
                                      <p:to x="100000" y="60000"/>
                                    </p:animScale>
                                    <p:animScale>
                                      <p:cBhvr>
                                        <p:cTn id="33" dur="166" decel="50000">
                                          <p:stCondLst>
                                            <p:cond delay="676"/>
                                          </p:stCondLst>
                                        </p:cTn>
                                        <p:tgtEl>
                                          <p:spTgt spid="4">
                                            <p:txEl>
                                              <p:pRg st="2" end="2"/>
                                            </p:txEl>
                                          </p:spTgt>
                                        </p:tgtEl>
                                      </p:cBhvr>
                                      <p:to x="100000" y="100000"/>
                                    </p:animScale>
                                    <p:animScale>
                                      <p:cBhvr>
                                        <p:cTn id="34" dur="26">
                                          <p:stCondLst>
                                            <p:cond delay="1312"/>
                                          </p:stCondLst>
                                        </p:cTn>
                                        <p:tgtEl>
                                          <p:spTgt spid="4">
                                            <p:txEl>
                                              <p:pRg st="2" end="2"/>
                                            </p:txEl>
                                          </p:spTgt>
                                        </p:tgtEl>
                                      </p:cBhvr>
                                      <p:to x="100000" y="80000"/>
                                    </p:animScale>
                                    <p:animScale>
                                      <p:cBhvr>
                                        <p:cTn id="35" dur="166" decel="50000">
                                          <p:stCondLst>
                                            <p:cond delay="1338"/>
                                          </p:stCondLst>
                                        </p:cTn>
                                        <p:tgtEl>
                                          <p:spTgt spid="4">
                                            <p:txEl>
                                              <p:pRg st="2" end="2"/>
                                            </p:txEl>
                                          </p:spTgt>
                                        </p:tgtEl>
                                      </p:cBhvr>
                                      <p:to x="100000" y="100000"/>
                                    </p:animScale>
                                    <p:animScale>
                                      <p:cBhvr>
                                        <p:cTn id="36" dur="26">
                                          <p:stCondLst>
                                            <p:cond delay="1642"/>
                                          </p:stCondLst>
                                        </p:cTn>
                                        <p:tgtEl>
                                          <p:spTgt spid="4">
                                            <p:txEl>
                                              <p:pRg st="2" end="2"/>
                                            </p:txEl>
                                          </p:spTgt>
                                        </p:tgtEl>
                                      </p:cBhvr>
                                      <p:to x="100000" y="90000"/>
                                    </p:animScale>
                                    <p:animScale>
                                      <p:cBhvr>
                                        <p:cTn id="37" dur="166" decel="50000">
                                          <p:stCondLst>
                                            <p:cond delay="1668"/>
                                          </p:stCondLst>
                                        </p:cTn>
                                        <p:tgtEl>
                                          <p:spTgt spid="4">
                                            <p:txEl>
                                              <p:pRg st="2" end="2"/>
                                            </p:txEl>
                                          </p:spTgt>
                                        </p:tgtEl>
                                      </p:cBhvr>
                                      <p:to x="100000" y="100000"/>
                                    </p:animScale>
                                    <p:animScale>
                                      <p:cBhvr>
                                        <p:cTn id="38" dur="26">
                                          <p:stCondLst>
                                            <p:cond delay="1808"/>
                                          </p:stCondLst>
                                        </p:cTn>
                                        <p:tgtEl>
                                          <p:spTgt spid="4">
                                            <p:txEl>
                                              <p:pRg st="2" end="2"/>
                                            </p:txEl>
                                          </p:spTgt>
                                        </p:tgtEl>
                                      </p:cBhvr>
                                      <p:to x="100000" y="95000"/>
                                    </p:animScale>
                                    <p:animScale>
                                      <p:cBhvr>
                                        <p:cTn id="39" dur="166" decel="50000">
                                          <p:stCondLst>
                                            <p:cond delay="1834"/>
                                          </p:stCondLst>
                                        </p:cTn>
                                        <p:tgtEl>
                                          <p:spTgt spid="4">
                                            <p:txEl>
                                              <p:pRg st="2" end="2"/>
                                            </p:txEl>
                                          </p:spTgt>
                                        </p:tgtEl>
                                      </p:cBhvr>
                                      <p:to x="100000" y="100000"/>
                                    </p:animScale>
                                  </p:childTnLst>
                                </p:cTn>
                              </p:par>
                              <p:par>
                                <p:cTn id="40" presetID="26" presetClass="entr" presetSubtype="0" fill="hold" grpId="0" nodeType="withEffect">
                                  <p:stCondLst>
                                    <p:cond delay="0"/>
                                  </p:stCondLst>
                                  <p:childTnLst>
                                    <p:set>
                                      <p:cBhvr>
                                        <p:cTn id="41" dur="1" fill="hold">
                                          <p:stCondLst>
                                            <p:cond delay="0"/>
                                          </p:stCondLst>
                                        </p:cTn>
                                        <p:tgtEl>
                                          <p:spTgt spid="4">
                                            <p:txEl>
                                              <p:pRg st="3" end="3"/>
                                            </p:txEl>
                                          </p:spTgt>
                                        </p:tgtEl>
                                        <p:attrNameLst>
                                          <p:attrName>style.visibility</p:attrName>
                                        </p:attrNameLst>
                                      </p:cBhvr>
                                      <p:to>
                                        <p:strVal val="visible"/>
                                      </p:to>
                                    </p:set>
                                    <p:animEffect transition="in" filter="wipe(down)">
                                      <p:cBhvr>
                                        <p:cTn id="42" dur="580">
                                          <p:stCondLst>
                                            <p:cond delay="0"/>
                                          </p:stCondLst>
                                        </p:cTn>
                                        <p:tgtEl>
                                          <p:spTgt spid="4">
                                            <p:txEl>
                                              <p:pRg st="3" end="3"/>
                                            </p:txEl>
                                          </p:spTgt>
                                        </p:tgtEl>
                                      </p:cBhvr>
                                    </p:animEffect>
                                    <p:anim calcmode="lin" valueType="num">
                                      <p:cBhvr>
                                        <p:cTn id="43" dur="1822" tmFilter="0,0; 0.14,0.36; 0.43,0.73; 0.71,0.91; 1.0,1.0">
                                          <p:stCondLst>
                                            <p:cond delay="0"/>
                                          </p:stCondLst>
                                        </p:cTn>
                                        <p:tgtEl>
                                          <p:spTgt spid="4">
                                            <p:txEl>
                                              <p:pRg st="3" end="3"/>
                                            </p:txEl>
                                          </p:spTgt>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4">
                                            <p:txEl>
                                              <p:pRg st="3" end="3"/>
                                            </p:txEl>
                                          </p:spTgt>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4">
                                            <p:txEl>
                                              <p:pRg st="3" end="3"/>
                                            </p:txEl>
                                          </p:spTgt>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4">
                                            <p:txEl>
                                              <p:pRg st="3" end="3"/>
                                            </p:txEl>
                                          </p:spTgt>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4">
                                            <p:txEl>
                                              <p:pRg st="3" end="3"/>
                                            </p:txEl>
                                          </p:spTgt>
                                        </p:tgtEl>
                                        <p:attrNameLst>
                                          <p:attrName>ppt_y</p:attrName>
                                        </p:attrNameLst>
                                      </p:cBhvr>
                                      <p:tavLst>
                                        <p:tav tm="0" fmla="#ppt_y-sin(pi*$)/81">
                                          <p:val>
                                            <p:fltVal val="0"/>
                                          </p:val>
                                        </p:tav>
                                        <p:tav tm="100000">
                                          <p:val>
                                            <p:fltVal val="1"/>
                                          </p:val>
                                        </p:tav>
                                      </p:tavLst>
                                    </p:anim>
                                    <p:animScale>
                                      <p:cBhvr>
                                        <p:cTn id="48" dur="26">
                                          <p:stCondLst>
                                            <p:cond delay="650"/>
                                          </p:stCondLst>
                                        </p:cTn>
                                        <p:tgtEl>
                                          <p:spTgt spid="4">
                                            <p:txEl>
                                              <p:pRg st="3" end="3"/>
                                            </p:txEl>
                                          </p:spTgt>
                                        </p:tgtEl>
                                      </p:cBhvr>
                                      <p:to x="100000" y="60000"/>
                                    </p:animScale>
                                    <p:animScale>
                                      <p:cBhvr>
                                        <p:cTn id="49" dur="166" decel="50000">
                                          <p:stCondLst>
                                            <p:cond delay="676"/>
                                          </p:stCondLst>
                                        </p:cTn>
                                        <p:tgtEl>
                                          <p:spTgt spid="4">
                                            <p:txEl>
                                              <p:pRg st="3" end="3"/>
                                            </p:txEl>
                                          </p:spTgt>
                                        </p:tgtEl>
                                      </p:cBhvr>
                                      <p:to x="100000" y="100000"/>
                                    </p:animScale>
                                    <p:animScale>
                                      <p:cBhvr>
                                        <p:cTn id="50" dur="26">
                                          <p:stCondLst>
                                            <p:cond delay="1312"/>
                                          </p:stCondLst>
                                        </p:cTn>
                                        <p:tgtEl>
                                          <p:spTgt spid="4">
                                            <p:txEl>
                                              <p:pRg st="3" end="3"/>
                                            </p:txEl>
                                          </p:spTgt>
                                        </p:tgtEl>
                                      </p:cBhvr>
                                      <p:to x="100000" y="80000"/>
                                    </p:animScale>
                                    <p:animScale>
                                      <p:cBhvr>
                                        <p:cTn id="51" dur="166" decel="50000">
                                          <p:stCondLst>
                                            <p:cond delay="1338"/>
                                          </p:stCondLst>
                                        </p:cTn>
                                        <p:tgtEl>
                                          <p:spTgt spid="4">
                                            <p:txEl>
                                              <p:pRg st="3" end="3"/>
                                            </p:txEl>
                                          </p:spTgt>
                                        </p:tgtEl>
                                      </p:cBhvr>
                                      <p:to x="100000" y="100000"/>
                                    </p:animScale>
                                    <p:animScale>
                                      <p:cBhvr>
                                        <p:cTn id="52" dur="26">
                                          <p:stCondLst>
                                            <p:cond delay="1642"/>
                                          </p:stCondLst>
                                        </p:cTn>
                                        <p:tgtEl>
                                          <p:spTgt spid="4">
                                            <p:txEl>
                                              <p:pRg st="3" end="3"/>
                                            </p:txEl>
                                          </p:spTgt>
                                        </p:tgtEl>
                                      </p:cBhvr>
                                      <p:to x="100000" y="90000"/>
                                    </p:animScale>
                                    <p:animScale>
                                      <p:cBhvr>
                                        <p:cTn id="53" dur="166" decel="50000">
                                          <p:stCondLst>
                                            <p:cond delay="1668"/>
                                          </p:stCondLst>
                                        </p:cTn>
                                        <p:tgtEl>
                                          <p:spTgt spid="4">
                                            <p:txEl>
                                              <p:pRg st="3" end="3"/>
                                            </p:txEl>
                                          </p:spTgt>
                                        </p:tgtEl>
                                      </p:cBhvr>
                                      <p:to x="100000" y="100000"/>
                                    </p:animScale>
                                    <p:animScale>
                                      <p:cBhvr>
                                        <p:cTn id="54" dur="26">
                                          <p:stCondLst>
                                            <p:cond delay="1808"/>
                                          </p:stCondLst>
                                        </p:cTn>
                                        <p:tgtEl>
                                          <p:spTgt spid="4">
                                            <p:txEl>
                                              <p:pRg st="3" end="3"/>
                                            </p:txEl>
                                          </p:spTgt>
                                        </p:tgtEl>
                                      </p:cBhvr>
                                      <p:to x="100000" y="95000"/>
                                    </p:animScale>
                                    <p:animScale>
                                      <p:cBhvr>
                                        <p:cTn id="55" dur="166" decel="50000">
                                          <p:stCondLst>
                                            <p:cond delay="1834"/>
                                          </p:stCondLst>
                                        </p:cTn>
                                        <p:tgtEl>
                                          <p:spTgt spid="4">
                                            <p:txEl>
                                              <p:pRg st="3" end="3"/>
                                            </p:txEl>
                                          </p:spTgt>
                                        </p:tgtEl>
                                      </p:cBhvr>
                                      <p:to x="100000" y="100000"/>
                                    </p:animScale>
                                  </p:childTnLst>
                                </p:cTn>
                              </p:par>
                              <p:par>
                                <p:cTn id="56" presetID="26" presetClass="entr" presetSubtype="0" fill="hold" grpId="0" nodeType="withEffect">
                                  <p:stCondLst>
                                    <p:cond delay="0"/>
                                  </p:stCondLst>
                                  <p:childTnLst>
                                    <p:set>
                                      <p:cBhvr>
                                        <p:cTn id="57" dur="1" fill="hold">
                                          <p:stCondLst>
                                            <p:cond delay="0"/>
                                          </p:stCondLst>
                                        </p:cTn>
                                        <p:tgtEl>
                                          <p:spTgt spid="4">
                                            <p:txEl>
                                              <p:pRg st="4" end="4"/>
                                            </p:txEl>
                                          </p:spTgt>
                                        </p:tgtEl>
                                        <p:attrNameLst>
                                          <p:attrName>style.visibility</p:attrName>
                                        </p:attrNameLst>
                                      </p:cBhvr>
                                      <p:to>
                                        <p:strVal val="visible"/>
                                      </p:to>
                                    </p:set>
                                    <p:animEffect transition="in" filter="wipe(down)">
                                      <p:cBhvr>
                                        <p:cTn id="58" dur="580">
                                          <p:stCondLst>
                                            <p:cond delay="0"/>
                                          </p:stCondLst>
                                        </p:cTn>
                                        <p:tgtEl>
                                          <p:spTgt spid="4">
                                            <p:txEl>
                                              <p:pRg st="4" end="4"/>
                                            </p:txEl>
                                          </p:spTgt>
                                        </p:tgtEl>
                                      </p:cBhvr>
                                    </p:animEffect>
                                    <p:anim calcmode="lin" valueType="num">
                                      <p:cBhvr>
                                        <p:cTn id="59" dur="1822" tmFilter="0,0; 0.14,0.36; 0.43,0.73; 0.71,0.91; 1.0,1.0">
                                          <p:stCondLst>
                                            <p:cond delay="0"/>
                                          </p:stCondLst>
                                        </p:cTn>
                                        <p:tgtEl>
                                          <p:spTgt spid="4">
                                            <p:txEl>
                                              <p:pRg st="4" end="4"/>
                                            </p:txEl>
                                          </p:spTgt>
                                        </p:tgtEl>
                                        <p:attrNameLst>
                                          <p:attrName>ppt_x</p:attrName>
                                        </p:attrNameLst>
                                      </p:cBhvr>
                                      <p:tavLst>
                                        <p:tav tm="0">
                                          <p:val>
                                            <p:strVal val="#ppt_x-0.25"/>
                                          </p:val>
                                        </p:tav>
                                        <p:tav tm="100000">
                                          <p:val>
                                            <p:strVal val="#ppt_x"/>
                                          </p:val>
                                        </p:tav>
                                      </p:tavLst>
                                    </p:anim>
                                    <p:anim calcmode="lin" valueType="num">
                                      <p:cBhvr>
                                        <p:cTn id="60" dur="664" tmFilter="0.0,0.0; 0.25,0.07; 0.50,0.2; 0.75,0.467; 1.0,1.0">
                                          <p:stCondLst>
                                            <p:cond delay="0"/>
                                          </p:stCondLst>
                                        </p:cTn>
                                        <p:tgtEl>
                                          <p:spTgt spid="4">
                                            <p:txEl>
                                              <p:pRg st="4" end="4"/>
                                            </p:txEl>
                                          </p:spTgt>
                                        </p:tgtEl>
                                        <p:attrNameLst>
                                          <p:attrName>ppt_y</p:attrName>
                                        </p:attrNameLst>
                                      </p:cBhvr>
                                      <p:tavLst>
                                        <p:tav tm="0" fmla="#ppt_y-sin(pi*$)/3">
                                          <p:val>
                                            <p:fltVal val="0.5"/>
                                          </p:val>
                                        </p:tav>
                                        <p:tav tm="100000">
                                          <p:val>
                                            <p:fltVal val="1"/>
                                          </p:val>
                                        </p:tav>
                                      </p:tavLst>
                                    </p:anim>
                                    <p:anim calcmode="lin" valueType="num">
                                      <p:cBhvr>
                                        <p:cTn id="61" dur="664" tmFilter="0, 0; 0.125,0.2665; 0.25,0.4; 0.375,0.465; 0.5,0.5;  0.625,0.535; 0.75,0.6; 0.875,0.7335; 1,1">
                                          <p:stCondLst>
                                            <p:cond delay="664"/>
                                          </p:stCondLst>
                                        </p:cTn>
                                        <p:tgtEl>
                                          <p:spTgt spid="4">
                                            <p:txEl>
                                              <p:pRg st="4" end="4"/>
                                            </p:txEl>
                                          </p:spTgt>
                                        </p:tgtEl>
                                        <p:attrNameLst>
                                          <p:attrName>ppt_y</p:attrName>
                                        </p:attrNameLst>
                                      </p:cBhvr>
                                      <p:tavLst>
                                        <p:tav tm="0" fmla="#ppt_y-sin(pi*$)/9">
                                          <p:val>
                                            <p:fltVal val="0"/>
                                          </p:val>
                                        </p:tav>
                                        <p:tav tm="100000">
                                          <p:val>
                                            <p:fltVal val="1"/>
                                          </p:val>
                                        </p:tav>
                                      </p:tavLst>
                                    </p:anim>
                                    <p:anim calcmode="lin" valueType="num">
                                      <p:cBhvr>
                                        <p:cTn id="62" dur="332" tmFilter="0, 0; 0.125,0.2665; 0.25,0.4; 0.375,0.465; 0.5,0.5;  0.625,0.535; 0.75,0.6; 0.875,0.7335; 1,1">
                                          <p:stCondLst>
                                            <p:cond delay="1324"/>
                                          </p:stCondLst>
                                        </p:cTn>
                                        <p:tgtEl>
                                          <p:spTgt spid="4">
                                            <p:txEl>
                                              <p:pRg st="4" end="4"/>
                                            </p:txEl>
                                          </p:spTgt>
                                        </p:tgtEl>
                                        <p:attrNameLst>
                                          <p:attrName>ppt_y</p:attrName>
                                        </p:attrNameLst>
                                      </p:cBhvr>
                                      <p:tavLst>
                                        <p:tav tm="0" fmla="#ppt_y-sin(pi*$)/27">
                                          <p:val>
                                            <p:fltVal val="0"/>
                                          </p:val>
                                        </p:tav>
                                        <p:tav tm="100000">
                                          <p:val>
                                            <p:fltVal val="1"/>
                                          </p:val>
                                        </p:tav>
                                      </p:tavLst>
                                    </p:anim>
                                    <p:anim calcmode="lin" valueType="num">
                                      <p:cBhvr>
                                        <p:cTn id="63" dur="164" tmFilter="0, 0; 0.125,0.2665; 0.25,0.4; 0.375,0.465; 0.5,0.5;  0.625,0.535; 0.75,0.6; 0.875,0.7335; 1,1">
                                          <p:stCondLst>
                                            <p:cond delay="1656"/>
                                          </p:stCondLst>
                                        </p:cTn>
                                        <p:tgtEl>
                                          <p:spTgt spid="4">
                                            <p:txEl>
                                              <p:pRg st="4" end="4"/>
                                            </p:txEl>
                                          </p:spTgt>
                                        </p:tgtEl>
                                        <p:attrNameLst>
                                          <p:attrName>ppt_y</p:attrName>
                                        </p:attrNameLst>
                                      </p:cBhvr>
                                      <p:tavLst>
                                        <p:tav tm="0" fmla="#ppt_y-sin(pi*$)/81">
                                          <p:val>
                                            <p:fltVal val="0"/>
                                          </p:val>
                                        </p:tav>
                                        <p:tav tm="100000">
                                          <p:val>
                                            <p:fltVal val="1"/>
                                          </p:val>
                                        </p:tav>
                                      </p:tavLst>
                                    </p:anim>
                                    <p:animScale>
                                      <p:cBhvr>
                                        <p:cTn id="64" dur="26">
                                          <p:stCondLst>
                                            <p:cond delay="650"/>
                                          </p:stCondLst>
                                        </p:cTn>
                                        <p:tgtEl>
                                          <p:spTgt spid="4">
                                            <p:txEl>
                                              <p:pRg st="4" end="4"/>
                                            </p:txEl>
                                          </p:spTgt>
                                        </p:tgtEl>
                                      </p:cBhvr>
                                      <p:to x="100000" y="60000"/>
                                    </p:animScale>
                                    <p:animScale>
                                      <p:cBhvr>
                                        <p:cTn id="65" dur="166" decel="50000">
                                          <p:stCondLst>
                                            <p:cond delay="676"/>
                                          </p:stCondLst>
                                        </p:cTn>
                                        <p:tgtEl>
                                          <p:spTgt spid="4">
                                            <p:txEl>
                                              <p:pRg st="4" end="4"/>
                                            </p:txEl>
                                          </p:spTgt>
                                        </p:tgtEl>
                                      </p:cBhvr>
                                      <p:to x="100000" y="100000"/>
                                    </p:animScale>
                                    <p:animScale>
                                      <p:cBhvr>
                                        <p:cTn id="66" dur="26">
                                          <p:stCondLst>
                                            <p:cond delay="1312"/>
                                          </p:stCondLst>
                                        </p:cTn>
                                        <p:tgtEl>
                                          <p:spTgt spid="4">
                                            <p:txEl>
                                              <p:pRg st="4" end="4"/>
                                            </p:txEl>
                                          </p:spTgt>
                                        </p:tgtEl>
                                      </p:cBhvr>
                                      <p:to x="100000" y="80000"/>
                                    </p:animScale>
                                    <p:animScale>
                                      <p:cBhvr>
                                        <p:cTn id="67" dur="166" decel="50000">
                                          <p:stCondLst>
                                            <p:cond delay="1338"/>
                                          </p:stCondLst>
                                        </p:cTn>
                                        <p:tgtEl>
                                          <p:spTgt spid="4">
                                            <p:txEl>
                                              <p:pRg st="4" end="4"/>
                                            </p:txEl>
                                          </p:spTgt>
                                        </p:tgtEl>
                                      </p:cBhvr>
                                      <p:to x="100000" y="100000"/>
                                    </p:animScale>
                                    <p:animScale>
                                      <p:cBhvr>
                                        <p:cTn id="68" dur="26">
                                          <p:stCondLst>
                                            <p:cond delay="1642"/>
                                          </p:stCondLst>
                                        </p:cTn>
                                        <p:tgtEl>
                                          <p:spTgt spid="4">
                                            <p:txEl>
                                              <p:pRg st="4" end="4"/>
                                            </p:txEl>
                                          </p:spTgt>
                                        </p:tgtEl>
                                      </p:cBhvr>
                                      <p:to x="100000" y="90000"/>
                                    </p:animScale>
                                    <p:animScale>
                                      <p:cBhvr>
                                        <p:cTn id="69" dur="166" decel="50000">
                                          <p:stCondLst>
                                            <p:cond delay="1668"/>
                                          </p:stCondLst>
                                        </p:cTn>
                                        <p:tgtEl>
                                          <p:spTgt spid="4">
                                            <p:txEl>
                                              <p:pRg st="4" end="4"/>
                                            </p:txEl>
                                          </p:spTgt>
                                        </p:tgtEl>
                                      </p:cBhvr>
                                      <p:to x="100000" y="100000"/>
                                    </p:animScale>
                                    <p:animScale>
                                      <p:cBhvr>
                                        <p:cTn id="70" dur="26">
                                          <p:stCondLst>
                                            <p:cond delay="1808"/>
                                          </p:stCondLst>
                                        </p:cTn>
                                        <p:tgtEl>
                                          <p:spTgt spid="4">
                                            <p:txEl>
                                              <p:pRg st="4" end="4"/>
                                            </p:txEl>
                                          </p:spTgt>
                                        </p:tgtEl>
                                      </p:cBhvr>
                                      <p:to x="100000" y="95000"/>
                                    </p:animScale>
                                    <p:animScale>
                                      <p:cBhvr>
                                        <p:cTn id="71" dur="166" decel="50000">
                                          <p:stCondLst>
                                            <p:cond delay="1834"/>
                                          </p:stCondLst>
                                        </p:cTn>
                                        <p:tgtEl>
                                          <p:spTgt spid="4">
                                            <p:txEl>
                                              <p:pRg st="4" end="4"/>
                                            </p:txEl>
                                          </p:spTgt>
                                        </p:tgtEl>
                                      </p:cBhvr>
                                      <p:to x="100000" y="100000"/>
                                    </p:animScale>
                                  </p:childTnLst>
                                </p:cTn>
                              </p:par>
                              <p:par>
                                <p:cTn id="72" presetID="26" presetClass="entr" presetSubtype="0" fill="hold" grpId="0" nodeType="withEffect">
                                  <p:stCondLst>
                                    <p:cond delay="0"/>
                                  </p:stCondLst>
                                  <p:childTnLst>
                                    <p:set>
                                      <p:cBhvr>
                                        <p:cTn id="73" dur="1" fill="hold">
                                          <p:stCondLst>
                                            <p:cond delay="0"/>
                                          </p:stCondLst>
                                        </p:cTn>
                                        <p:tgtEl>
                                          <p:spTgt spid="5"/>
                                        </p:tgtEl>
                                        <p:attrNameLst>
                                          <p:attrName>style.visibility</p:attrName>
                                        </p:attrNameLst>
                                      </p:cBhvr>
                                      <p:to>
                                        <p:strVal val="visible"/>
                                      </p:to>
                                    </p:set>
                                    <p:animEffect transition="in" filter="wipe(down)">
                                      <p:cBhvr>
                                        <p:cTn id="74" dur="580">
                                          <p:stCondLst>
                                            <p:cond delay="0"/>
                                          </p:stCondLst>
                                        </p:cTn>
                                        <p:tgtEl>
                                          <p:spTgt spid="5"/>
                                        </p:tgtEl>
                                      </p:cBhvr>
                                    </p:animEffect>
                                    <p:anim calcmode="lin" valueType="num">
                                      <p:cBhvr>
                                        <p:cTn id="75"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76"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77"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78"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79"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80" dur="26">
                                          <p:stCondLst>
                                            <p:cond delay="650"/>
                                          </p:stCondLst>
                                        </p:cTn>
                                        <p:tgtEl>
                                          <p:spTgt spid="5"/>
                                        </p:tgtEl>
                                      </p:cBhvr>
                                      <p:to x="100000" y="60000"/>
                                    </p:animScale>
                                    <p:animScale>
                                      <p:cBhvr>
                                        <p:cTn id="81" dur="166" decel="50000">
                                          <p:stCondLst>
                                            <p:cond delay="676"/>
                                          </p:stCondLst>
                                        </p:cTn>
                                        <p:tgtEl>
                                          <p:spTgt spid="5"/>
                                        </p:tgtEl>
                                      </p:cBhvr>
                                      <p:to x="100000" y="100000"/>
                                    </p:animScale>
                                    <p:animScale>
                                      <p:cBhvr>
                                        <p:cTn id="82" dur="26">
                                          <p:stCondLst>
                                            <p:cond delay="1312"/>
                                          </p:stCondLst>
                                        </p:cTn>
                                        <p:tgtEl>
                                          <p:spTgt spid="5"/>
                                        </p:tgtEl>
                                      </p:cBhvr>
                                      <p:to x="100000" y="80000"/>
                                    </p:animScale>
                                    <p:animScale>
                                      <p:cBhvr>
                                        <p:cTn id="83" dur="166" decel="50000">
                                          <p:stCondLst>
                                            <p:cond delay="1338"/>
                                          </p:stCondLst>
                                        </p:cTn>
                                        <p:tgtEl>
                                          <p:spTgt spid="5"/>
                                        </p:tgtEl>
                                      </p:cBhvr>
                                      <p:to x="100000" y="100000"/>
                                    </p:animScale>
                                    <p:animScale>
                                      <p:cBhvr>
                                        <p:cTn id="84" dur="26">
                                          <p:stCondLst>
                                            <p:cond delay="1642"/>
                                          </p:stCondLst>
                                        </p:cTn>
                                        <p:tgtEl>
                                          <p:spTgt spid="5"/>
                                        </p:tgtEl>
                                      </p:cBhvr>
                                      <p:to x="100000" y="90000"/>
                                    </p:animScale>
                                    <p:animScale>
                                      <p:cBhvr>
                                        <p:cTn id="85" dur="166" decel="50000">
                                          <p:stCondLst>
                                            <p:cond delay="1668"/>
                                          </p:stCondLst>
                                        </p:cTn>
                                        <p:tgtEl>
                                          <p:spTgt spid="5"/>
                                        </p:tgtEl>
                                      </p:cBhvr>
                                      <p:to x="100000" y="100000"/>
                                    </p:animScale>
                                    <p:animScale>
                                      <p:cBhvr>
                                        <p:cTn id="86" dur="26">
                                          <p:stCondLst>
                                            <p:cond delay="1808"/>
                                          </p:stCondLst>
                                        </p:cTn>
                                        <p:tgtEl>
                                          <p:spTgt spid="5"/>
                                        </p:tgtEl>
                                      </p:cBhvr>
                                      <p:to x="100000" y="95000"/>
                                    </p:animScale>
                                    <p:animScale>
                                      <p:cBhvr>
                                        <p:cTn id="87"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sp>
        <p:nvSpPr>
          <p:cNvPr id="3" name="Título 3"/>
          <p:cNvSpPr txBox="1">
            <a:spLocks/>
          </p:cNvSpPr>
          <p:nvPr/>
        </p:nvSpPr>
        <p:spPr>
          <a:xfrm>
            <a:off x="838200" y="365125"/>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¿A que personas afecta mas?</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
        <p:nvSpPr>
          <p:cNvPr id="4" name="Marcador de contenido 4"/>
          <p:cNvSpPr txBox="1">
            <a:spLocks/>
          </p:cNvSpPr>
          <p:nvPr/>
        </p:nvSpPr>
        <p:spPr>
          <a:xfrm>
            <a:off x="838200" y="1825625"/>
            <a:ext cx="10515600" cy="4351338"/>
          </a:xfrm>
          <a:prstGeom prst="rect">
            <a:avLst/>
          </a:prstGeom>
          <a:effectLst>
            <a:outerShdw blurRad="76200" dir="13500000" sy="23000" kx="1200000" algn="br" rotWithShape="0">
              <a:prstClr val="black">
                <a:alpha val="20000"/>
              </a:prstClr>
            </a:outerShdw>
            <a:reflection blurRad="6350" stA="50000" endA="300" endPos="55000" dir="5400000" sy="-100000" algn="bl" rotWithShape="0"/>
            <a:softEdge rad="12700"/>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s-MX" b="1" i="1" dirty="0">
              <a:ln w="10160">
                <a:solidFill>
                  <a:schemeClr val="accent5"/>
                </a:solidFill>
                <a:prstDash val="solid"/>
              </a:ln>
              <a:solidFill>
                <a:schemeClr val="bg1"/>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endParaRPr>
          </a:p>
          <a:p>
            <a:pPr marL="0" indent="0" algn="ctr">
              <a:buFont typeface="Arial" panose="020B0604020202020204" pitchFamily="34" charset="0"/>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-Las personas mayores</a:t>
            </a:r>
          </a:p>
          <a:p>
            <a:pPr marL="0" indent="0" algn="ctr">
              <a:buFont typeface="Arial" panose="020B0604020202020204" pitchFamily="34" charset="0"/>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-Las personas embarazadas.</a:t>
            </a:r>
          </a:p>
          <a:p>
            <a:pPr marL="0" indent="0" algn="ctr">
              <a:buFont typeface="Arial" panose="020B0604020202020204" pitchFamily="34" charset="0"/>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-Las personas con alguna enfermedad previa como cáncer, diabetes o hipertensión</a:t>
            </a:r>
          </a:p>
          <a:p>
            <a:pPr marL="0" indent="0" algn="ctr">
              <a:buFont typeface="Arial" panose="020B0604020202020204" pitchFamily="34" charset="0"/>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Font typeface="Arial" panose="020B0604020202020204" pitchFamily="34" charset="0"/>
              <a:buNone/>
            </a:pPr>
            <a:endPar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Font typeface="Arial" panose="020B0604020202020204" pitchFamily="34" charset="0"/>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42985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80">
                                          <p:stCondLst>
                                            <p:cond delay="0"/>
                                          </p:stCondLst>
                                        </p:cTn>
                                        <p:tgtEl>
                                          <p:spTgt spid="3"/>
                                        </p:tgtEl>
                                      </p:cBhvr>
                                    </p:animEffect>
                                    <p:anim calcmode="lin" valueType="num">
                                      <p:cBhvr>
                                        <p:cTn id="1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gtEl>
                                      </p:cBhvr>
                                      <p:to x="100000" y="60000"/>
                                    </p:animScale>
                                    <p:animScale>
                                      <p:cBhvr>
                                        <p:cTn id="17" dur="166" decel="50000">
                                          <p:stCondLst>
                                            <p:cond delay="676"/>
                                          </p:stCondLst>
                                        </p:cTn>
                                        <p:tgtEl>
                                          <p:spTgt spid="3"/>
                                        </p:tgtEl>
                                      </p:cBhvr>
                                      <p:to x="100000" y="100000"/>
                                    </p:animScale>
                                    <p:animScale>
                                      <p:cBhvr>
                                        <p:cTn id="18" dur="26">
                                          <p:stCondLst>
                                            <p:cond delay="1312"/>
                                          </p:stCondLst>
                                        </p:cTn>
                                        <p:tgtEl>
                                          <p:spTgt spid="3"/>
                                        </p:tgtEl>
                                      </p:cBhvr>
                                      <p:to x="100000" y="80000"/>
                                    </p:animScale>
                                    <p:animScale>
                                      <p:cBhvr>
                                        <p:cTn id="19" dur="166" decel="50000">
                                          <p:stCondLst>
                                            <p:cond delay="1338"/>
                                          </p:stCondLst>
                                        </p:cTn>
                                        <p:tgtEl>
                                          <p:spTgt spid="3"/>
                                        </p:tgtEl>
                                      </p:cBhvr>
                                      <p:to x="100000" y="100000"/>
                                    </p:animScale>
                                    <p:animScale>
                                      <p:cBhvr>
                                        <p:cTn id="20" dur="26">
                                          <p:stCondLst>
                                            <p:cond delay="1642"/>
                                          </p:stCondLst>
                                        </p:cTn>
                                        <p:tgtEl>
                                          <p:spTgt spid="3"/>
                                        </p:tgtEl>
                                      </p:cBhvr>
                                      <p:to x="100000" y="90000"/>
                                    </p:animScale>
                                    <p:animScale>
                                      <p:cBhvr>
                                        <p:cTn id="21" dur="166" decel="50000">
                                          <p:stCondLst>
                                            <p:cond delay="1668"/>
                                          </p:stCondLst>
                                        </p:cTn>
                                        <p:tgtEl>
                                          <p:spTgt spid="3"/>
                                        </p:tgtEl>
                                      </p:cBhvr>
                                      <p:to x="100000" y="100000"/>
                                    </p:animScale>
                                    <p:animScale>
                                      <p:cBhvr>
                                        <p:cTn id="22" dur="26">
                                          <p:stCondLst>
                                            <p:cond delay="1808"/>
                                          </p:stCondLst>
                                        </p:cTn>
                                        <p:tgtEl>
                                          <p:spTgt spid="3"/>
                                        </p:tgtEl>
                                      </p:cBhvr>
                                      <p:to x="100000" y="95000"/>
                                    </p:animScale>
                                    <p:animScale>
                                      <p:cBhvr>
                                        <p:cTn id="23" dur="166" decel="50000">
                                          <p:stCondLst>
                                            <p:cond delay="1834"/>
                                          </p:stCondLst>
                                        </p:cTn>
                                        <p:tgtEl>
                                          <p:spTgt spid="3"/>
                                        </p:tgtEl>
                                      </p:cBhvr>
                                      <p:to x="100000" y="100000"/>
                                    </p:animScale>
                                  </p:childTnLst>
                                </p:cTn>
                              </p:par>
                              <p:par>
                                <p:cTn id="24" presetID="26"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down)">
                                      <p:cBhvr>
                                        <p:cTn id="26" dur="580">
                                          <p:stCondLst>
                                            <p:cond delay="0"/>
                                          </p:stCondLst>
                                        </p:cTn>
                                        <p:tgtEl>
                                          <p:spTgt spid="4"/>
                                        </p:tgtEl>
                                      </p:cBhvr>
                                    </p:animEffect>
                                    <p:anim calcmode="lin" valueType="num">
                                      <p:cBhvr>
                                        <p:cTn id="27"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32" dur="26">
                                          <p:stCondLst>
                                            <p:cond delay="650"/>
                                          </p:stCondLst>
                                        </p:cTn>
                                        <p:tgtEl>
                                          <p:spTgt spid="4"/>
                                        </p:tgtEl>
                                      </p:cBhvr>
                                      <p:to x="100000" y="60000"/>
                                    </p:animScale>
                                    <p:animScale>
                                      <p:cBhvr>
                                        <p:cTn id="33" dur="166" decel="50000">
                                          <p:stCondLst>
                                            <p:cond delay="676"/>
                                          </p:stCondLst>
                                        </p:cTn>
                                        <p:tgtEl>
                                          <p:spTgt spid="4"/>
                                        </p:tgtEl>
                                      </p:cBhvr>
                                      <p:to x="100000" y="100000"/>
                                    </p:animScale>
                                    <p:animScale>
                                      <p:cBhvr>
                                        <p:cTn id="34" dur="26">
                                          <p:stCondLst>
                                            <p:cond delay="1312"/>
                                          </p:stCondLst>
                                        </p:cTn>
                                        <p:tgtEl>
                                          <p:spTgt spid="4"/>
                                        </p:tgtEl>
                                      </p:cBhvr>
                                      <p:to x="100000" y="80000"/>
                                    </p:animScale>
                                    <p:animScale>
                                      <p:cBhvr>
                                        <p:cTn id="35" dur="166" decel="50000">
                                          <p:stCondLst>
                                            <p:cond delay="1338"/>
                                          </p:stCondLst>
                                        </p:cTn>
                                        <p:tgtEl>
                                          <p:spTgt spid="4"/>
                                        </p:tgtEl>
                                      </p:cBhvr>
                                      <p:to x="100000" y="100000"/>
                                    </p:animScale>
                                    <p:animScale>
                                      <p:cBhvr>
                                        <p:cTn id="36" dur="26">
                                          <p:stCondLst>
                                            <p:cond delay="1642"/>
                                          </p:stCondLst>
                                        </p:cTn>
                                        <p:tgtEl>
                                          <p:spTgt spid="4"/>
                                        </p:tgtEl>
                                      </p:cBhvr>
                                      <p:to x="100000" y="90000"/>
                                    </p:animScale>
                                    <p:animScale>
                                      <p:cBhvr>
                                        <p:cTn id="37" dur="166" decel="50000">
                                          <p:stCondLst>
                                            <p:cond delay="1668"/>
                                          </p:stCondLst>
                                        </p:cTn>
                                        <p:tgtEl>
                                          <p:spTgt spid="4"/>
                                        </p:tgtEl>
                                      </p:cBhvr>
                                      <p:to x="100000" y="100000"/>
                                    </p:animScale>
                                    <p:animScale>
                                      <p:cBhvr>
                                        <p:cTn id="38" dur="26">
                                          <p:stCondLst>
                                            <p:cond delay="1808"/>
                                          </p:stCondLst>
                                        </p:cTn>
                                        <p:tgtEl>
                                          <p:spTgt spid="4"/>
                                        </p:tgtEl>
                                      </p:cBhvr>
                                      <p:to x="100000" y="95000"/>
                                    </p:animScale>
                                    <p:animScale>
                                      <p:cBhvr>
                                        <p:cTn id="39"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1999" cy="6857999"/>
          </a:xfrm>
          <a:prstGeom prst="rect">
            <a:avLst/>
          </a:prstGeom>
        </p:spPr>
      </p:pic>
      <p:sp>
        <p:nvSpPr>
          <p:cNvPr id="4" name="Título 3"/>
          <p:cNvSpPr txBox="1">
            <a:spLocks/>
          </p:cNvSpPr>
          <p:nvPr/>
        </p:nvSpPr>
        <p:spPr>
          <a:xfrm>
            <a:off x="838200" y="365125"/>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Presentación </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pic>
        <p:nvPicPr>
          <p:cNvPr id="5" name="Endocytosis_7.webm.1080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lum bright="20000" contrast="-40000"/>
          </a:blip>
          <a:stretch>
            <a:fillRect/>
          </a:stretch>
        </p:blipFill>
        <p:spPr>
          <a:xfrm>
            <a:off x="1804851" y="2312127"/>
            <a:ext cx="5512954" cy="319036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fov="2700000">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6988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80">
                                          <p:stCondLst>
                                            <p:cond delay="0"/>
                                          </p:stCondLst>
                                        </p:cTn>
                                        <p:tgtEl>
                                          <p:spTgt spid="4"/>
                                        </p:tgtEl>
                                      </p:cBhvr>
                                    </p:animEffect>
                                    <p:anim calcmode="lin" valueType="num">
                                      <p:cBhvr>
                                        <p:cTn id="11"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6" dur="26">
                                          <p:stCondLst>
                                            <p:cond delay="650"/>
                                          </p:stCondLst>
                                        </p:cTn>
                                        <p:tgtEl>
                                          <p:spTgt spid="4"/>
                                        </p:tgtEl>
                                      </p:cBhvr>
                                      <p:to x="100000" y="60000"/>
                                    </p:animScale>
                                    <p:animScale>
                                      <p:cBhvr>
                                        <p:cTn id="17" dur="166" decel="50000">
                                          <p:stCondLst>
                                            <p:cond delay="676"/>
                                          </p:stCondLst>
                                        </p:cTn>
                                        <p:tgtEl>
                                          <p:spTgt spid="4"/>
                                        </p:tgtEl>
                                      </p:cBhvr>
                                      <p:to x="100000" y="100000"/>
                                    </p:animScale>
                                    <p:animScale>
                                      <p:cBhvr>
                                        <p:cTn id="18" dur="26">
                                          <p:stCondLst>
                                            <p:cond delay="1312"/>
                                          </p:stCondLst>
                                        </p:cTn>
                                        <p:tgtEl>
                                          <p:spTgt spid="4"/>
                                        </p:tgtEl>
                                      </p:cBhvr>
                                      <p:to x="100000" y="80000"/>
                                    </p:animScale>
                                    <p:animScale>
                                      <p:cBhvr>
                                        <p:cTn id="19" dur="166" decel="50000">
                                          <p:stCondLst>
                                            <p:cond delay="1338"/>
                                          </p:stCondLst>
                                        </p:cTn>
                                        <p:tgtEl>
                                          <p:spTgt spid="4"/>
                                        </p:tgtEl>
                                      </p:cBhvr>
                                      <p:to x="100000" y="100000"/>
                                    </p:animScale>
                                    <p:animScale>
                                      <p:cBhvr>
                                        <p:cTn id="20" dur="26">
                                          <p:stCondLst>
                                            <p:cond delay="1642"/>
                                          </p:stCondLst>
                                        </p:cTn>
                                        <p:tgtEl>
                                          <p:spTgt spid="4"/>
                                        </p:tgtEl>
                                      </p:cBhvr>
                                      <p:to x="100000" y="90000"/>
                                    </p:animScale>
                                    <p:animScale>
                                      <p:cBhvr>
                                        <p:cTn id="21" dur="166" decel="50000">
                                          <p:stCondLst>
                                            <p:cond delay="1668"/>
                                          </p:stCondLst>
                                        </p:cTn>
                                        <p:tgtEl>
                                          <p:spTgt spid="4"/>
                                        </p:tgtEl>
                                      </p:cBhvr>
                                      <p:to x="100000" y="100000"/>
                                    </p:animScale>
                                    <p:animScale>
                                      <p:cBhvr>
                                        <p:cTn id="22" dur="26">
                                          <p:stCondLst>
                                            <p:cond delay="1808"/>
                                          </p:stCondLst>
                                        </p:cTn>
                                        <p:tgtEl>
                                          <p:spTgt spid="4"/>
                                        </p:tgtEl>
                                      </p:cBhvr>
                                      <p:to x="100000" y="95000"/>
                                    </p:animScale>
                                    <p:animScale>
                                      <p:cBhvr>
                                        <p:cTn id="23" dur="166" decel="50000">
                                          <p:stCondLst>
                                            <p:cond delay="1834"/>
                                          </p:stCondLst>
                                        </p:cTn>
                                        <p:tgtEl>
                                          <p:spTgt spid="4"/>
                                        </p:tgtEl>
                                      </p:cBhvr>
                                      <p:to x="100000" y="100000"/>
                                    </p:animScale>
                                  </p:childTnLst>
                                </p:cTn>
                              </p:par>
                              <p:par>
                                <p:cTn id="24" presetID="26"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down)">
                                      <p:cBhvr>
                                        <p:cTn id="26" dur="580">
                                          <p:stCondLst>
                                            <p:cond delay="0"/>
                                          </p:stCondLst>
                                        </p:cTn>
                                        <p:tgtEl>
                                          <p:spTgt spid="5"/>
                                        </p:tgtEl>
                                      </p:cBhvr>
                                    </p:animEffect>
                                    <p:anim calcmode="lin" valueType="num">
                                      <p:cBhvr>
                                        <p:cTn id="27"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32" dur="26">
                                          <p:stCondLst>
                                            <p:cond delay="650"/>
                                          </p:stCondLst>
                                        </p:cTn>
                                        <p:tgtEl>
                                          <p:spTgt spid="5"/>
                                        </p:tgtEl>
                                      </p:cBhvr>
                                      <p:to x="100000" y="60000"/>
                                    </p:animScale>
                                    <p:animScale>
                                      <p:cBhvr>
                                        <p:cTn id="33" dur="166" decel="50000">
                                          <p:stCondLst>
                                            <p:cond delay="676"/>
                                          </p:stCondLst>
                                        </p:cTn>
                                        <p:tgtEl>
                                          <p:spTgt spid="5"/>
                                        </p:tgtEl>
                                      </p:cBhvr>
                                      <p:to x="100000" y="100000"/>
                                    </p:animScale>
                                    <p:animScale>
                                      <p:cBhvr>
                                        <p:cTn id="34" dur="26">
                                          <p:stCondLst>
                                            <p:cond delay="1312"/>
                                          </p:stCondLst>
                                        </p:cTn>
                                        <p:tgtEl>
                                          <p:spTgt spid="5"/>
                                        </p:tgtEl>
                                      </p:cBhvr>
                                      <p:to x="100000" y="80000"/>
                                    </p:animScale>
                                    <p:animScale>
                                      <p:cBhvr>
                                        <p:cTn id="35" dur="166" decel="50000">
                                          <p:stCondLst>
                                            <p:cond delay="1338"/>
                                          </p:stCondLst>
                                        </p:cTn>
                                        <p:tgtEl>
                                          <p:spTgt spid="5"/>
                                        </p:tgtEl>
                                      </p:cBhvr>
                                      <p:to x="100000" y="100000"/>
                                    </p:animScale>
                                    <p:animScale>
                                      <p:cBhvr>
                                        <p:cTn id="36" dur="26">
                                          <p:stCondLst>
                                            <p:cond delay="1642"/>
                                          </p:stCondLst>
                                        </p:cTn>
                                        <p:tgtEl>
                                          <p:spTgt spid="5"/>
                                        </p:tgtEl>
                                      </p:cBhvr>
                                      <p:to x="100000" y="90000"/>
                                    </p:animScale>
                                    <p:animScale>
                                      <p:cBhvr>
                                        <p:cTn id="37" dur="166" decel="50000">
                                          <p:stCondLst>
                                            <p:cond delay="1668"/>
                                          </p:stCondLst>
                                        </p:cTn>
                                        <p:tgtEl>
                                          <p:spTgt spid="5"/>
                                        </p:tgtEl>
                                      </p:cBhvr>
                                      <p:to x="100000" y="100000"/>
                                    </p:animScale>
                                    <p:animScale>
                                      <p:cBhvr>
                                        <p:cTn id="38" dur="26">
                                          <p:stCondLst>
                                            <p:cond delay="1808"/>
                                          </p:stCondLst>
                                        </p:cTn>
                                        <p:tgtEl>
                                          <p:spTgt spid="5"/>
                                        </p:tgtEl>
                                      </p:cBhvr>
                                      <p:to x="100000" y="95000"/>
                                    </p:animScale>
                                    <p:animScale>
                                      <p:cBhvr>
                                        <p:cTn id="39"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video>
              <p:cMediaNode vol="80000">
                <p:cTn id="40" fill="hold" display="0">
                  <p:stCondLst>
                    <p:cond delay="indefinite"/>
                  </p:stCondLst>
                </p:cTn>
                <p:tgtEl>
                  <p:spTgt spid="5"/>
                </p:tgtEl>
              </p:cMediaNode>
            </p:video>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sp>
        <p:nvSpPr>
          <p:cNvPr id="7" name="Título 3"/>
          <p:cNvSpPr>
            <a:spLocks noGrp="1"/>
          </p:cNvSpPr>
          <p:nvPr>
            <p:ph type="title"/>
          </p:nvPr>
        </p:nvSpPr>
        <p:spPr>
          <a:xfrm>
            <a:off x="838200" y="365125"/>
            <a:ext cx="10515600" cy="1325563"/>
          </a:xfr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a:bodyPr>
          <a:lstStyle/>
          <a:p>
            <a:pPr algn="ctr"/>
            <a:r>
              <a:rPr lang="es-MX"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Propagación</a:t>
            </a: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
        <p:nvSpPr>
          <p:cNvPr id="8" name="Marcador de contenido 4"/>
          <p:cNvSpPr>
            <a:spLocks noGrp="1"/>
          </p:cNvSpPr>
          <p:nvPr>
            <p:ph idx="1"/>
          </p:nvPr>
        </p:nvSpPr>
        <p:spPr>
          <a:xfrm>
            <a:off x="838200" y="1825625"/>
            <a:ext cx="10515600" cy="4351338"/>
          </a:xfrm>
          <a:effectLst>
            <a:outerShdw blurRad="76200" dir="13500000" sy="23000" kx="1200000" algn="br" rotWithShape="0">
              <a:prstClr val="black">
                <a:alpha val="20000"/>
              </a:prstClr>
            </a:outerShdw>
            <a:reflection blurRad="6350" stA="50000" endA="300" endPos="55000" dir="5400000" sy="-100000" algn="bl" rotWithShape="0"/>
            <a:softEdge rad="12700"/>
          </a:effectLst>
        </p:spPr>
        <p:txBody>
          <a:bodyPr/>
          <a:lstStyle/>
          <a:p>
            <a:pPr marL="0" indent="0" algn="ctr">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a:t>
            </a:r>
          </a:p>
          <a:p>
            <a:pPr marL="0" indent="0" algn="ctr">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p:txBody>
      </p:sp>
      <p:sp>
        <p:nvSpPr>
          <p:cNvPr id="9" name="Marcador de contenido 4"/>
          <p:cNvSpPr txBox="1">
            <a:spLocks/>
          </p:cNvSpPr>
          <p:nvPr/>
        </p:nvSpPr>
        <p:spPr>
          <a:xfrm>
            <a:off x="990600" y="1978025"/>
            <a:ext cx="10515600" cy="4351338"/>
          </a:xfrm>
          <a:prstGeom prst="rect">
            <a:avLst/>
          </a:prstGeom>
          <a:effectLst>
            <a:outerShdw blurRad="76200" dir="13500000" sy="23000" kx="1200000" algn="br" rotWithShape="0">
              <a:prstClr val="black">
                <a:alpha val="20000"/>
              </a:prstClr>
            </a:outerShdw>
            <a:reflection blurRad="6350" stA="50000" endA="300" endPos="55000" dir="5400000" sy="-100000" algn="bl" rotWithShape="0"/>
            <a:softEdge rad="12700"/>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s-MX"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rPr>
              <a:t>¿Cómo se Propaga?</a:t>
            </a:r>
          </a:p>
          <a:p>
            <a:pPr marL="0" indent="0" algn="ctr">
              <a:buFont typeface="Arial" panose="020B0604020202020204" pitchFamily="34" charset="0"/>
              <a:buNone/>
            </a:pPr>
            <a:endParaRPr lang="es-MX" sz="1600" b="1" i="1" dirty="0">
              <a:ln w="10160">
                <a:solidFill>
                  <a:schemeClr val="accent5"/>
                </a:solidFill>
                <a:prstDash val="solid"/>
              </a:ln>
              <a:solidFill>
                <a:schemeClr val="bg1"/>
              </a:solidFill>
              <a:effectLst>
                <a:outerShdw blurRad="38100" dist="22860" dir="5400000" algn="tl" rotWithShape="0">
                  <a:srgbClr val="000000">
                    <a:alpha val="30000"/>
                  </a:srgbClr>
                </a:outerShdw>
              </a:effectLst>
              <a:latin typeface="Verdana" panose="020B0604030504040204" pitchFamily="34" charset="0"/>
              <a:ea typeface="Verdana" panose="020B0604030504040204" pitchFamily="34" charset="0"/>
              <a:cs typeface="Arial" panose="020B0604020202020204" pitchFamily="34" charset="0"/>
            </a:endParaRPr>
          </a:p>
          <a:p>
            <a:pPr marL="0" indent="0" algn="ctr">
              <a:buNone/>
            </a:pPr>
            <a:r>
              <a:rPr lang="es-MX" sz="1600" b="1" i="1" dirty="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El virus puede propagarse desde la boca o la nariz de una persona </a:t>
            </a:r>
            <a:endPar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infectada </a:t>
            </a:r>
            <a:r>
              <a:rPr lang="es-MX" sz="1600" b="1" i="1" dirty="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en forma de pequeñas partículas líquidas que expulsa cuando tose, </a:t>
            </a:r>
            <a:endPar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None/>
            </a:pPr>
            <a:r>
              <a:rPr lang="es-MX" sz="1600" b="1" i="1" dirty="0" smtClean="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estornuda</a:t>
            </a:r>
            <a:r>
              <a:rPr lang="es-MX" sz="1600" b="1" i="1" dirty="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habla, canta o respira. Estas partículas pueden ser desde pequeños aerosoles hasta gotitas respiratorias más grandes.</a:t>
            </a:r>
          </a:p>
          <a:p>
            <a:pPr marL="0" indent="0" algn="ctr">
              <a:buNone/>
            </a:pPr>
            <a:r>
              <a:rPr lang="es-MX" sz="1600" b="1" i="1" dirty="0">
                <a:ln w="10160">
                  <a:solidFill>
                    <a:schemeClr val="accent5"/>
                  </a:solidFill>
                  <a:prstDash val="solid"/>
                </a:ln>
                <a:solidFill>
                  <a:schemeClr val="bg1"/>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Puedes contagiarte de COVID‑19 si respiras cerca de una persona infectada o si tocas una superficie contaminada y, seguidamente, te tocas los ojos, la nariz o la boca. El virus se propaga más fácilmente en espacios interiores o en aglomeraciones de personas.</a:t>
            </a:r>
          </a:p>
          <a:p>
            <a:pPr marL="0" indent="0" algn="ctr">
              <a:buFont typeface="Arial" panose="020B0604020202020204" pitchFamily="34" charset="0"/>
              <a:buNone/>
            </a:pPr>
            <a:endPar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Font typeface="Arial" panose="020B0604020202020204" pitchFamily="34" charset="0"/>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a:t>
            </a:r>
          </a:p>
          <a:p>
            <a:pPr marL="0" indent="0" algn="ctr">
              <a:buFont typeface="Arial" panose="020B0604020202020204" pitchFamily="34" charset="0"/>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p:txBody>
      </p:sp>
      <p:pic>
        <p:nvPicPr>
          <p:cNvPr id="10" name="Imagen 9"/>
          <p:cNvPicPr>
            <a:picLocks noChangeAspect="1"/>
          </p:cNvPicPr>
          <p:nvPr/>
        </p:nvPicPr>
        <p:blipFill>
          <a:blip r:embed="rId3"/>
          <a:stretch>
            <a:fillRect/>
          </a:stretch>
        </p:blipFill>
        <p:spPr>
          <a:xfrm>
            <a:off x="152400" y="4681526"/>
            <a:ext cx="2456901" cy="2328874"/>
          </a:xfrm>
          <a:prstGeom prst="rect">
            <a:avLst/>
          </a:prstGeom>
        </p:spPr>
      </p:pic>
    </p:spTree>
    <p:extLst>
      <p:ext uri="{BB962C8B-B14F-4D97-AF65-F5344CB8AC3E}">
        <p14:creationId xmlns:p14="http://schemas.microsoft.com/office/powerpoint/2010/main" val="886563785"/>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80">
                                          <p:stCondLst>
                                            <p:cond delay="0"/>
                                          </p:stCondLst>
                                        </p:cTn>
                                        <p:tgtEl>
                                          <p:spTgt spid="7"/>
                                        </p:tgtEl>
                                      </p:cBhvr>
                                    </p:animEffect>
                                    <p:anim calcmode="lin" valueType="num">
                                      <p:cBhvr>
                                        <p:cTn id="8"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3" dur="26">
                                          <p:stCondLst>
                                            <p:cond delay="650"/>
                                          </p:stCondLst>
                                        </p:cTn>
                                        <p:tgtEl>
                                          <p:spTgt spid="7"/>
                                        </p:tgtEl>
                                      </p:cBhvr>
                                      <p:to x="100000" y="60000"/>
                                    </p:animScale>
                                    <p:animScale>
                                      <p:cBhvr>
                                        <p:cTn id="14" dur="166" decel="50000">
                                          <p:stCondLst>
                                            <p:cond delay="676"/>
                                          </p:stCondLst>
                                        </p:cTn>
                                        <p:tgtEl>
                                          <p:spTgt spid="7"/>
                                        </p:tgtEl>
                                      </p:cBhvr>
                                      <p:to x="100000" y="100000"/>
                                    </p:animScale>
                                    <p:animScale>
                                      <p:cBhvr>
                                        <p:cTn id="15" dur="26">
                                          <p:stCondLst>
                                            <p:cond delay="1312"/>
                                          </p:stCondLst>
                                        </p:cTn>
                                        <p:tgtEl>
                                          <p:spTgt spid="7"/>
                                        </p:tgtEl>
                                      </p:cBhvr>
                                      <p:to x="100000" y="80000"/>
                                    </p:animScale>
                                    <p:animScale>
                                      <p:cBhvr>
                                        <p:cTn id="16" dur="166" decel="50000">
                                          <p:stCondLst>
                                            <p:cond delay="1338"/>
                                          </p:stCondLst>
                                        </p:cTn>
                                        <p:tgtEl>
                                          <p:spTgt spid="7"/>
                                        </p:tgtEl>
                                      </p:cBhvr>
                                      <p:to x="100000" y="100000"/>
                                    </p:animScale>
                                    <p:animScale>
                                      <p:cBhvr>
                                        <p:cTn id="17" dur="26">
                                          <p:stCondLst>
                                            <p:cond delay="1642"/>
                                          </p:stCondLst>
                                        </p:cTn>
                                        <p:tgtEl>
                                          <p:spTgt spid="7"/>
                                        </p:tgtEl>
                                      </p:cBhvr>
                                      <p:to x="100000" y="90000"/>
                                    </p:animScale>
                                    <p:animScale>
                                      <p:cBhvr>
                                        <p:cTn id="18" dur="166" decel="50000">
                                          <p:stCondLst>
                                            <p:cond delay="1668"/>
                                          </p:stCondLst>
                                        </p:cTn>
                                        <p:tgtEl>
                                          <p:spTgt spid="7"/>
                                        </p:tgtEl>
                                      </p:cBhvr>
                                      <p:to x="100000" y="100000"/>
                                    </p:animScale>
                                    <p:animScale>
                                      <p:cBhvr>
                                        <p:cTn id="19" dur="26">
                                          <p:stCondLst>
                                            <p:cond delay="1808"/>
                                          </p:stCondLst>
                                        </p:cTn>
                                        <p:tgtEl>
                                          <p:spTgt spid="7"/>
                                        </p:tgtEl>
                                      </p:cBhvr>
                                      <p:to x="100000" y="95000"/>
                                    </p:animScale>
                                    <p:animScale>
                                      <p:cBhvr>
                                        <p:cTn id="20" dur="166" decel="50000">
                                          <p:stCondLst>
                                            <p:cond delay="1834"/>
                                          </p:stCondLst>
                                        </p:cTn>
                                        <p:tgtEl>
                                          <p:spTgt spid="7"/>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8">
                                            <p:txEl>
                                              <p:pRg st="1" end="1"/>
                                            </p:txEl>
                                          </p:spTgt>
                                        </p:tgtEl>
                                        <p:attrNameLst>
                                          <p:attrName>style.visibility</p:attrName>
                                        </p:attrNameLst>
                                      </p:cBhvr>
                                      <p:to>
                                        <p:strVal val="visible"/>
                                      </p:to>
                                    </p:set>
                                    <p:animEffect transition="in" filter="wipe(down)">
                                      <p:cBhvr>
                                        <p:cTn id="23" dur="580">
                                          <p:stCondLst>
                                            <p:cond delay="0"/>
                                          </p:stCondLst>
                                        </p:cTn>
                                        <p:tgtEl>
                                          <p:spTgt spid="8">
                                            <p:txEl>
                                              <p:pRg st="1" end="1"/>
                                            </p:txEl>
                                          </p:spTgt>
                                        </p:tgtEl>
                                      </p:cBhvr>
                                    </p:animEffect>
                                    <p:anim calcmode="lin" valueType="num">
                                      <p:cBhvr>
                                        <p:cTn id="24" dur="1822" tmFilter="0,0; 0.14,0.36; 0.43,0.73; 0.71,0.91; 1.0,1.0">
                                          <p:stCondLst>
                                            <p:cond delay="0"/>
                                          </p:stCondLst>
                                        </p:cTn>
                                        <p:tgtEl>
                                          <p:spTgt spid="8">
                                            <p:txEl>
                                              <p:pRg st="1" end="1"/>
                                            </p:txEl>
                                          </p:spTgt>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8">
                                            <p:txEl>
                                              <p:pRg st="1" end="1"/>
                                            </p:txEl>
                                          </p:spTgt>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8">
                                            <p:txEl>
                                              <p:pRg st="1" end="1"/>
                                            </p:txEl>
                                          </p:spTgt>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8">
                                            <p:txEl>
                                              <p:pRg st="1" end="1"/>
                                            </p:txEl>
                                          </p:spTgt>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8">
                                            <p:txEl>
                                              <p:pRg st="1" end="1"/>
                                            </p:txEl>
                                          </p:spTgt>
                                        </p:tgtEl>
                                        <p:attrNameLst>
                                          <p:attrName>ppt_y</p:attrName>
                                        </p:attrNameLst>
                                      </p:cBhvr>
                                      <p:tavLst>
                                        <p:tav tm="0" fmla="#ppt_y-sin(pi*$)/81">
                                          <p:val>
                                            <p:fltVal val="0"/>
                                          </p:val>
                                        </p:tav>
                                        <p:tav tm="100000">
                                          <p:val>
                                            <p:fltVal val="1"/>
                                          </p:val>
                                        </p:tav>
                                      </p:tavLst>
                                    </p:anim>
                                    <p:animScale>
                                      <p:cBhvr>
                                        <p:cTn id="29" dur="26">
                                          <p:stCondLst>
                                            <p:cond delay="650"/>
                                          </p:stCondLst>
                                        </p:cTn>
                                        <p:tgtEl>
                                          <p:spTgt spid="8">
                                            <p:txEl>
                                              <p:pRg st="1" end="1"/>
                                            </p:txEl>
                                          </p:spTgt>
                                        </p:tgtEl>
                                      </p:cBhvr>
                                      <p:to x="100000" y="60000"/>
                                    </p:animScale>
                                    <p:animScale>
                                      <p:cBhvr>
                                        <p:cTn id="30" dur="166" decel="50000">
                                          <p:stCondLst>
                                            <p:cond delay="676"/>
                                          </p:stCondLst>
                                        </p:cTn>
                                        <p:tgtEl>
                                          <p:spTgt spid="8">
                                            <p:txEl>
                                              <p:pRg st="1" end="1"/>
                                            </p:txEl>
                                          </p:spTgt>
                                        </p:tgtEl>
                                      </p:cBhvr>
                                      <p:to x="100000" y="100000"/>
                                    </p:animScale>
                                    <p:animScale>
                                      <p:cBhvr>
                                        <p:cTn id="31" dur="26">
                                          <p:stCondLst>
                                            <p:cond delay="1312"/>
                                          </p:stCondLst>
                                        </p:cTn>
                                        <p:tgtEl>
                                          <p:spTgt spid="8">
                                            <p:txEl>
                                              <p:pRg st="1" end="1"/>
                                            </p:txEl>
                                          </p:spTgt>
                                        </p:tgtEl>
                                      </p:cBhvr>
                                      <p:to x="100000" y="80000"/>
                                    </p:animScale>
                                    <p:animScale>
                                      <p:cBhvr>
                                        <p:cTn id="32" dur="166" decel="50000">
                                          <p:stCondLst>
                                            <p:cond delay="1338"/>
                                          </p:stCondLst>
                                        </p:cTn>
                                        <p:tgtEl>
                                          <p:spTgt spid="8">
                                            <p:txEl>
                                              <p:pRg st="1" end="1"/>
                                            </p:txEl>
                                          </p:spTgt>
                                        </p:tgtEl>
                                      </p:cBhvr>
                                      <p:to x="100000" y="100000"/>
                                    </p:animScale>
                                    <p:animScale>
                                      <p:cBhvr>
                                        <p:cTn id="33" dur="26">
                                          <p:stCondLst>
                                            <p:cond delay="1642"/>
                                          </p:stCondLst>
                                        </p:cTn>
                                        <p:tgtEl>
                                          <p:spTgt spid="8">
                                            <p:txEl>
                                              <p:pRg st="1" end="1"/>
                                            </p:txEl>
                                          </p:spTgt>
                                        </p:tgtEl>
                                      </p:cBhvr>
                                      <p:to x="100000" y="90000"/>
                                    </p:animScale>
                                    <p:animScale>
                                      <p:cBhvr>
                                        <p:cTn id="34" dur="166" decel="50000">
                                          <p:stCondLst>
                                            <p:cond delay="1668"/>
                                          </p:stCondLst>
                                        </p:cTn>
                                        <p:tgtEl>
                                          <p:spTgt spid="8">
                                            <p:txEl>
                                              <p:pRg st="1" end="1"/>
                                            </p:txEl>
                                          </p:spTgt>
                                        </p:tgtEl>
                                      </p:cBhvr>
                                      <p:to x="100000" y="100000"/>
                                    </p:animScale>
                                    <p:animScale>
                                      <p:cBhvr>
                                        <p:cTn id="35" dur="26">
                                          <p:stCondLst>
                                            <p:cond delay="1808"/>
                                          </p:stCondLst>
                                        </p:cTn>
                                        <p:tgtEl>
                                          <p:spTgt spid="8">
                                            <p:txEl>
                                              <p:pRg st="1" end="1"/>
                                            </p:txEl>
                                          </p:spTgt>
                                        </p:tgtEl>
                                      </p:cBhvr>
                                      <p:to x="100000" y="95000"/>
                                    </p:animScale>
                                    <p:animScale>
                                      <p:cBhvr>
                                        <p:cTn id="36" dur="166" decel="50000">
                                          <p:stCondLst>
                                            <p:cond delay="1834"/>
                                          </p:stCondLst>
                                        </p:cTn>
                                        <p:tgtEl>
                                          <p:spTgt spid="8">
                                            <p:txEl>
                                              <p:pRg st="1" end="1"/>
                                            </p:txEl>
                                          </p:spTgt>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9">
                                            <p:txEl>
                                              <p:pRg st="0" end="0"/>
                                            </p:txEl>
                                          </p:spTgt>
                                        </p:tgtEl>
                                        <p:attrNameLst>
                                          <p:attrName>style.visibility</p:attrName>
                                        </p:attrNameLst>
                                      </p:cBhvr>
                                      <p:to>
                                        <p:strVal val="visible"/>
                                      </p:to>
                                    </p:set>
                                    <p:animEffect transition="in" filter="wipe(down)">
                                      <p:cBhvr>
                                        <p:cTn id="39" dur="580">
                                          <p:stCondLst>
                                            <p:cond delay="0"/>
                                          </p:stCondLst>
                                        </p:cTn>
                                        <p:tgtEl>
                                          <p:spTgt spid="9">
                                            <p:txEl>
                                              <p:pRg st="0" end="0"/>
                                            </p:txEl>
                                          </p:spTgt>
                                        </p:tgtEl>
                                      </p:cBhvr>
                                    </p:animEffect>
                                    <p:anim calcmode="lin" valueType="num">
                                      <p:cBhvr>
                                        <p:cTn id="40" dur="1822" tmFilter="0,0; 0.14,0.36; 0.43,0.73; 0.71,0.91; 1.0,1.0">
                                          <p:stCondLst>
                                            <p:cond delay="0"/>
                                          </p:stCondLst>
                                        </p:cTn>
                                        <p:tgtEl>
                                          <p:spTgt spid="9">
                                            <p:txEl>
                                              <p:pRg st="0" end="0"/>
                                            </p:txEl>
                                          </p:spTgt>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9">
                                            <p:txEl>
                                              <p:pRg st="0" end="0"/>
                                            </p:txEl>
                                          </p:spTgt>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9">
                                            <p:txEl>
                                              <p:pRg st="0" end="0"/>
                                            </p:txEl>
                                          </p:spTgt>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9">
                                            <p:txEl>
                                              <p:pRg st="0" end="0"/>
                                            </p:txEl>
                                          </p:spTgt>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9">
                                            <p:txEl>
                                              <p:pRg st="0" end="0"/>
                                            </p:txEl>
                                          </p:spTgt>
                                        </p:tgtEl>
                                        <p:attrNameLst>
                                          <p:attrName>ppt_y</p:attrName>
                                        </p:attrNameLst>
                                      </p:cBhvr>
                                      <p:tavLst>
                                        <p:tav tm="0" fmla="#ppt_y-sin(pi*$)/81">
                                          <p:val>
                                            <p:fltVal val="0"/>
                                          </p:val>
                                        </p:tav>
                                        <p:tav tm="100000">
                                          <p:val>
                                            <p:fltVal val="1"/>
                                          </p:val>
                                        </p:tav>
                                      </p:tavLst>
                                    </p:anim>
                                    <p:animScale>
                                      <p:cBhvr>
                                        <p:cTn id="45" dur="26">
                                          <p:stCondLst>
                                            <p:cond delay="650"/>
                                          </p:stCondLst>
                                        </p:cTn>
                                        <p:tgtEl>
                                          <p:spTgt spid="9">
                                            <p:txEl>
                                              <p:pRg st="0" end="0"/>
                                            </p:txEl>
                                          </p:spTgt>
                                        </p:tgtEl>
                                      </p:cBhvr>
                                      <p:to x="100000" y="60000"/>
                                    </p:animScale>
                                    <p:animScale>
                                      <p:cBhvr>
                                        <p:cTn id="46" dur="166" decel="50000">
                                          <p:stCondLst>
                                            <p:cond delay="676"/>
                                          </p:stCondLst>
                                        </p:cTn>
                                        <p:tgtEl>
                                          <p:spTgt spid="9">
                                            <p:txEl>
                                              <p:pRg st="0" end="0"/>
                                            </p:txEl>
                                          </p:spTgt>
                                        </p:tgtEl>
                                      </p:cBhvr>
                                      <p:to x="100000" y="100000"/>
                                    </p:animScale>
                                    <p:animScale>
                                      <p:cBhvr>
                                        <p:cTn id="47" dur="26">
                                          <p:stCondLst>
                                            <p:cond delay="1312"/>
                                          </p:stCondLst>
                                        </p:cTn>
                                        <p:tgtEl>
                                          <p:spTgt spid="9">
                                            <p:txEl>
                                              <p:pRg st="0" end="0"/>
                                            </p:txEl>
                                          </p:spTgt>
                                        </p:tgtEl>
                                      </p:cBhvr>
                                      <p:to x="100000" y="80000"/>
                                    </p:animScale>
                                    <p:animScale>
                                      <p:cBhvr>
                                        <p:cTn id="48" dur="166" decel="50000">
                                          <p:stCondLst>
                                            <p:cond delay="1338"/>
                                          </p:stCondLst>
                                        </p:cTn>
                                        <p:tgtEl>
                                          <p:spTgt spid="9">
                                            <p:txEl>
                                              <p:pRg st="0" end="0"/>
                                            </p:txEl>
                                          </p:spTgt>
                                        </p:tgtEl>
                                      </p:cBhvr>
                                      <p:to x="100000" y="100000"/>
                                    </p:animScale>
                                    <p:animScale>
                                      <p:cBhvr>
                                        <p:cTn id="49" dur="26">
                                          <p:stCondLst>
                                            <p:cond delay="1642"/>
                                          </p:stCondLst>
                                        </p:cTn>
                                        <p:tgtEl>
                                          <p:spTgt spid="9">
                                            <p:txEl>
                                              <p:pRg st="0" end="0"/>
                                            </p:txEl>
                                          </p:spTgt>
                                        </p:tgtEl>
                                      </p:cBhvr>
                                      <p:to x="100000" y="90000"/>
                                    </p:animScale>
                                    <p:animScale>
                                      <p:cBhvr>
                                        <p:cTn id="50" dur="166" decel="50000">
                                          <p:stCondLst>
                                            <p:cond delay="1668"/>
                                          </p:stCondLst>
                                        </p:cTn>
                                        <p:tgtEl>
                                          <p:spTgt spid="9">
                                            <p:txEl>
                                              <p:pRg st="0" end="0"/>
                                            </p:txEl>
                                          </p:spTgt>
                                        </p:tgtEl>
                                      </p:cBhvr>
                                      <p:to x="100000" y="100000"/>
                                    </p:animScale>
                                    <p:animScale>
                                      <p:cBhvr>
                                        <p:cTn id="51" dur="26">
                                          <p:stCondLst>
                                            <p:cond delay="1808"/>
                                          </p:stCondLst>
                                        </p:cTn>
                                        <p:tgtEl>
                                          <p:spTgt spid="9">
                                            <p:txEl>
                                              <p:pRg st="0" end="0"/>
                                            </p:txEl>
                                          </p:spTgt>
                                        </p:tgtEl>
                                      </p:cBhvr>
                                      <p:to x="100000" y="95000"/>
                                    </p:animScale>
                                    <p:animScale>
                                      <p:cBhvr>
                                        <p:cTn id="52" dur="166" decel="50000">
                                          <p:stCondLst>
                                            <p:cond delay="1834"/>
                                          </p:stCondLst>
                                        </p:cTn>
                                        <p:tgtEl>
                                          <p:spTgt spid="9">
                                            <p:txEl>
                                              <p:pRg st="0" end="0"/>
                                            </p:txEl>
                                          </p:spTgt>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9">
                                            <p:txEl>
                                              <p:pRg st="2" end="2"/>
                                            </p:txEl>
                                          </p:spTgt>
                                        </p:tgtEl>
                                        <p:attrNameLst>
                                          <p:attrName>style.visibility</p:attrName>
                                        </p:attrNameLst>
                                      </p:cBhvr>
                                      <p:to>
                                        <p:strVal val="visible"/>
                                      </p:to>
                                    </p:set>
                                    <p:animEffect transition="in" filter="wipe(down)">
                                      <p:cBhvr>
                                        <p:cTn id="55" dur="580">
                                          <p:stCondLst>
                                            <p:cond delay="0"/>
                                          </p:stCondLst>
                                        </p:cTn>
                                        <p:tgtEl>
                                          <p:spTgt spid="9">
                                            <p:txEl>
                                              <p:pRg st="2" end="2"/>
                                            </p:txEl>
                                          </p:spTgt>
                                        </p:tgtEl>
                                      </p:cBhvr>
                                    </p:animEffect>
                                    <p:anim calcmode="lin" valueType="num">
                                      <p:cBhvr>
                                        <p:cTn id="56" dur="1822" tmFilter="0,0; 0.14,0.36; 0.43,0.73; 0.71,0.91; 1.0,1.0">
                                          <p:stCondLst>
                                            <p:cond delay="0"/>
                                          </p:stCondLst>
                                        </p:cTn>
                                        <p:tgtEl>
                                          <p:spTgt spid="9">
                                            <p:txEl>
                                              <p:pRg st="2" end="2"/>
                                            </p:txEl>
                                          </p:spTgt>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9">
                                            <p:txEl>
                                              <p:pRg st="2" end="2"/>
                                            </p:txEl>
                                          </p:spTgt>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9">
                                            <p:txEl>
                                              <p:pRg st="2" end="2"/>
                                            </p:txEl>
                                          </p:spTgt>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9">
                                            <p:txEl>
                                              <p:pRg st="2" end="2"/>
                                            </p:txEl>
                                          </p:spTgt>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9">
                                            <p:txEl>
                                              <p:pRg st="2" end="2"/>
                                            </p:txEl>
                                          </p:spTgt>
                                        </p:tgtEl>
                                        <p:attrNameLst>
                                          <p:attrName>ppt_y</p:attrName>
                                        </p:attrNameLst>
                                      </p:cBhvr>
                                      <p:tavLst>
                                        <p:tav tm="0" fmla="#ppt_y-sin(pi*$)/81">
                                          <p:val>
                                            <p:fltVal val="0"/>
                                          </p:val>
                                        </p:tav>
                                        <p:tav tm="100000">
                                          <p:val>
                                            <p:fltVal val="1"/>
                                          </p:val>
                                        </p:tav>
                                      </p:tavLst>
                                    </p:anim>
                                    <p:animScale>
                                      <p:cBhvr>
                                        <p:cTn id="61" dur="26">
                                          <p:stCondLst>
                                            <p:cond delay="650"/>
                                          </p:stCondLst>
                                        </p:cTn>
                                        <p:tgtEl>
                                          <p:spTgt spid="9">
                                            <p:txEl>
                                              <p:pRg st="2" end="2"/>
                                            </p:txEl>
                                          </p:spTgt>
                                        </p:tgtEl>
                                      </p:cBhvr>
                                      <p:to x="100000" y="60000"/>
                                    </p:animScale>
                                    <p:animScale>
                                      <p:cBhvr>
                                        <p:cTn id="62" dur="166" decel="50000">
                                          <p:stCondLst>
                                            <p:cond delay="676"/>
                                          </p:stCondLst>
                                        </p:cTn>
                                        <p:tgtEl>
                                          <p:spTgt spid="9">
                                            <p:txEl>
                                              <p:pRg st="2" end="2"/>
                                            </p:txEl>
                                          </p:spTgt>
                                        </p:tgtEl>
                                      </p:cBhvr>
                                      <p:to x="100000" y="100000"/>
                                    </p:animScale>
                                    <p:animScale>
                                      <p:cBhvr>
                                        <p:cTn id="63" dur="26">
                                          <p:stCondLst>
                                            <p:cond delay="1312"/>
                                          </p:stCondLst>
                                        </p:cTn>
                                        <p:tgtEl>
                                          <p:spTgt spid="9">
                                            <p:txEl>
                                              <p:pRg st="2" end="2"/>
                                            </p:txEl>
                                          </p:spTgt>
                                        </p:tgtEl>
                                      </p:cBhvr>
                                      <p:to x="100000" y="80000"/>
                                    </p:animScale>
                                    <p:animScale>
                                      <p:cBhvr>
                                        <p:cTn id="64" dur="166" decel="50000">
                                          <p:stCondLst>
                                            <p:cond delay="1338"/>
                                          </p:stCondLst>
                                        </p:cTn>
                                        <p:tgtEl>
                                          <p:spTgt spid="9">
                                            <p:txEl>
                                              <p:pRg st="2" end="2"/>
                                            </p:txEl>
                                          </p:spTgt>
                                        </p:tgtEl>
                                      </p:cBhvr>
                                      <p:to x="100000" y="100000"/>
                                    </p:animScale>
                                    <p:animScale>
                                      <p:cBhvr>
                                        <p:cTn id="65" dur="26">
                                          <p:stCondLst>
                                            <p:cond delay="1642"/>
                                          </p:stCondLst>
                                        </p:cTn>
                                        <p:tgtEl>
                                          <p:spTgt spid="9">
                                            <p:txEl>
                                              <p:pRg st="2" end="2"/>
                                            </p:txEl>
                                          </p:spTgt>
                                        </p:tgtEl>
                                      </p:cBhvr>
                                      <p:to x="100000" y="90000"/>
                                    </p:animScale>
                                    <p:animScale>
                                      <p:cBhvr>
                                        <p:cTn id="66" dur="166" decel="50000">
                                          <p:stCondLst>
                                            <p:cond delay="1668"/>
                                          </p:stCondLst>
                                        </p:cTn>
                                        <p:tgtEl>
                                          <p:spTgt spid="9">
                                            <p:txEl>
                                              <p:pRg st="2" end="2"/>
                                            </p:txEl>
                                          </p:spTgt>
                                        </p:tgtEl>
                                      </p:cBhvr>
                                      <p:to x="100000" y="100000"/>
                                    </p:animScale>
                                    <p:animScale>
                                      <p:cBhvr>
                                        <p:cTn id="67" dur="26">
                                          <p:stCondLst>
                                            <p:cond delay="1808"/>
                                          </p:stCondLst>
                                        </p:cTn>
                                        <p:tgtEl>
                                          <p:spTgt spid="9">
                                            <p:txEl>
                                              <p:pRg st="2" end="2"/>
                                            </p:txEl>
                                          </p:spTgt>
                                        </p:tgtEl>
                                      </p:cBhvr>
                                      <p:to x="100000" y="95000"/>
                                    </p:animScale>
                                    <p:animScale>
                                      <p:cBhvr>
                                        <p:cTn id="68" dur="166" decel="50000">
                                          <p:stCondLst>
                                            <p:cond delay="1834"/>
                                          </p:stCondLst>
                                        </p:cTn>
                                        <p:tgtEl>
                                          <p:spTgt spid="9">
                                            <p:txEl>
                                              <p:pRg st="2" end="2"/>
                                            </p:txEl>
                                          </p:spTgt>
                                        </p:tgtEl>
                                      </p:cBhvr>
                                      <p:to x="100000" y="100000"/>
                                    </p:animScale>
                                  </p:childTnLst>
                                </p:cTn>
                              </p:par>
                              <p:par>
                                <p:cTn id="69" presetID="26" presetClass="entr" presetSubtype="0" fill="hold" grpId="0" nodeType="withEffect">
                                  <p:stCondLst>
                                    <p:cond delay="0"/>
                                  </p:stCondLst>
                                  <p:childTnLst>
                                    <p:set>
                                      <p:cBhvr>
                                        <p:cTn id="70" dur="1" fill="hold">
                                          <p:stCondLst>
                                            <p:cond delay="0"/>
                                          </p:stCondLst>
                                        </p:cTn>
                                        <p:tgtEl>
                                          <p:spTgt spid="9">
                                            <p:txEl>
                                              <p:pRg st="3" end="3"/>
                                            </p:txEl>
                                          </p:spTgt>
                                        </p:tgtEl>
                                        <p:attrNameLst>
                                          <p:attrName>style.visibility</p:attrName>
                                        </p:attrNameLst>
                                      </p:cBhvr>
                                      <p:to>
                                        <p:strVal val="visible"/>
                                      </p:to>
                                    </p:set>
                                    <p:animEffect transition="in" filter="wipe(down)">
                                      <p:cBhvr>
                                        <p:cTn id="71" dur="580">
                                          <p:stCondLst>
                                            <p:cond delay="0"/>
                                          </p:stCondLst>
                                        </p:cTn>
                                        <p:tgtEl>
                                          <p:spTgt spid="9">
                                            <p:txEl>
                                              <p:pRg st="3" end="3"/>
                                            </p:txEl>
                                          </p:spTgt>
                                        </p:tgtEl>
                                      </p:cBhvr>
                                    </p:animEffect>
                                    <p:anim calcmode="lin" valueType="num">
                                      <p:cBhvr>
                                        <p:cTn id="72" dur="1822" tmFilter="0,0; 0.14,0.36; 0.43,0.73; 0.71,0.91; 1.0,1.0">
                                          <p:stCondLst>
                                            <p:cond delay="0"/>
                                          </p:stCondLst>
                                        </p:cTn>
                                        <p:tgtEl>
                                          <p:spTgt spid="9">
                                            <p:txEl>
                                              <p:pRg st="3" end="3"/>
                                            </p:txEl>
                                          </p:spTgt>
                                        </p:tgtEl>
                                        <p:attrNameLst>
                                          <p:attrName>ppt_x</p:attrName>
                                        </p:attrNameLst>
                                      </p:cBhvr>
                                      <p:tavLst>
                                        <p:tav tm="0">
                                          <p:val>
                                            <p:strVal val="#ppt_x-0.25"/>
                                          </p:val>
                                        </p:tav>
                                        <p:tav tm="100000">
                                          <p:val>
                                            <p:strVal val="#ppt_x"/>
                                          </p:val>
                                        </p:tav>
                                      </p:tavLst>
                                    </p:anim>
                                    <p:anim calcmode="lin" valueType="num">
                                      <p:cBhvr>
                                        <p:cTn id="73" dur="664" tmFilter="0.0,0.0; 0.25,0.07; 0.50,0.2; 0.75,0.467; 1.0,1.0">
                                          <p:stCondLst>
                                            <p:cond delay="0"/>
                                          </p:stCondLst>
                                        </p:cTn>
                                        <p:tgtEl>
                                          <p:spTgt spid="9">
                                            <p:txEl>
                                              <p:pRg st="3" end="3"/>
                                            </p:txEl>
                                          </p:spTgt>
                                        </p:tgtEl>
                                        <p:attrNameLst>
                                          <p:attrName>ppt_y</p:attrName>
                                        </p:attrNameLst>
                                      </p:cBhvr>
                                      <p:tavLst>
                                        <p:tav tm="0" fmla="#ppt_y-sin(pi*$)/3">
                                          <p:val>
                                            <p:fltVal val="0.5"/>
                                          </p:val>
                                        </p:tav>
                                        <p:tav tm="100000">
                                          <p:val>
                                            <p:fltVal val="1"/>
                                          </p:val>
                                        </p:tav>
                                      </p:tavLst>
                                    </p:anim>
                                    <p:anim calcmode="lin" valueType="num">
                                      <p:cBhvr>
                                        <p:cTn id="74" dur="664" tmFilter="0, 0; 0.125,0.2665; 0.25,0.4; 0.375,0.465; 0.5,0.5;  0.625,0.535; 0.75,0.6; 0.875,0.7335; 1,1">
                                          <p:stCondLst>
                                            <p:cond delay="664"/>
                                          </p:stCondLst>
                                        </p:cTn>
                                        <p:tgtEl>
                                          <p:spTgt spid="9">
                                            <p:txEl>
                                              <p:pRg st="3" end="3"/>
                                            </p:txEl>
                                          </p:spTgt>
                                        </p:tgtEl>
                                        <p:attrNameLst>
                                          <p:attrName>ppt_y</p:attrName>
                                        </p:attrNameLst>
                                      </p:cBhvr>
                                      <p:tavLst>
                                        <p:tav tm="0" fmla="#ppt_y-sin(pi*$)/9">
                                          <p:val>
                                            <p:fltVal val="0"/>
                                          </p:val>
                                        </p:tav>
                                        <p:tav tm="100000">
                                          <p:val>
                                            <p:fltVal val="1"/>
                                          </p:val>
                                        </p:tav>
                                      </p:tavLst>
                                    </p:anim>
                                    <p:anim calcmode="lin" valueType="num">
                                      <p:cBhvr>
                                        <p:cTn id="75" dur="332" tmFilter="0, 0; 0.125,0.2665; 0.25,0.4; 0.375,0.465; 0.5,0.5;  0.625,0.535; 0.75,0.6; 0.875,0.7335; 1,1">
                                          <p:stCondLst>
                                            <p:cond delay="1324"/>
                                          </p:stCondLst>
                                        </p:cTn>
                                        <p:tgtEl>
                                          <p:spTgt spid="9">
                                            <p:txEl>
                                              <p:pRg st="3" end="3"/>
                                            </p:txEl>
                                          </p:spTgt>
                                        </p:tgtEl>
                                        <p:attrNameLst>
                                          <p:attrName>ppt_y</p:attrName>
                                        </p:attrNameLst>
                                      </p:cBhvr>
                                      <p:tavLst>
                                        <p:tav tm="0" fmla="#ppt_y-sin(pi*$)/27">
                                          <p:val>
                                            <p:fltVal val="0"/>
                                          </p:val>
                                        </p:tav>
                                        <p:tav tm="100000">
                                          <p:val>
                                            <p:fltVal val="1"/>
                                          </p:val>
                                        </p:tav>
                                      </p:tavLst>
                                    </p:anim>
                                    <p:anim calcmode="lin" valueType="num">
                                      <p:cBhvr>
                                        <p:cTn id="76" dur="164" tmFilter="0, 0; 0.125,0.2665; 0.25,0.4; 0.375,0.465; 0.5,0.5;  0.625,0.535; 0.75,0.6; 0.875,0.7335; 1,1">
                                          <p:stCondLst>
                                            <p:cond delay="1656"/>
                                          </p:stCondLst>
                                        </p:cTn>
                                        <p:tgtEl>
                                          <p:spTgt spid="9">
                                            <p:txEl>
                                              <p:pRg st="3" end="3"/>
                                            </p:txEl>
                                          </p:spTgt>
                                        </p:tgtEl>
                                        <p:attrNameLst>
                                          <p:attrName>ppt_y</p:attrName>
                                        </p:attrNameLst>
                                      </p:cBhvr>
                                      <p:tavLst>
                                        <p:tav tm="0" fmla="#ppt_y-sin(pi*$)/81">
                                          <p:val>
                                            <p:fltVal val="0"/>
                                          </p:val>
                                        </p:tav>
                                        <p:tav tm="100000">
                                          <p:val>
                                            <p:fltVal val="1"/>
                                          </p:val>
                                        </p:tav>
                                      </p:tavLst>
                                    </p:anim>
                                    <p:animScale>
                                      <p:cBhvr>
                                        <p:cTn id="77" dur="26">
                                          <p:stCondLst>
                                            <p:cond delay="650"/>
                                          </p:stCondLst>
                                        </p:cTn>
                                        <p:tgtEl>
                                          <p:spTgt spid="9">
                                            <p:txEl>
                                              <p:pRg st="3" end="3"/>
                                            </p:txEl>
                                          </p:spTgt>
                                        </p:tgtEl>
                                      </p:cBhvr>
                                      <p:to x="100000" y="60000"/>
                                    </p:animScale>
                                    <p:animScale>
                                      <p:cBhvr>
                                        <p:cTn id="78" dur="166" decel="50000">
                                          <p:stCondLst>
                                            <p:cond delay="676"/>
                                          </p:stCondLst>
                                        </p:cTn>
                                        <p:tgtEl>
                                          <p:spTgt spid="9">
                                            <p:txEl>
                                              <p:pRg st="3" end="3"/>
                                            </p:txEl>
                                          </p:spTgt>
                                        </p:tgtEl>
                                      </p:cBhvr>
                                      <p:to x="100000" y="100000"/>
                                    </p:animScale>
                                    <p:animScale>
                                      <p:cBhvr>
                                        <p:cTn id="79" dur="26">
                                          <p:stCondLst>
                                            <p:cond delay="1312"/>
                                          </p:stCondLst>
                                        </p:cTn>
                                        <p:tgtEl>
                                          <p:spTgt spid="9">
                                            <p:txEl>
                                              <p:pRg st="3" end="3"/>
                                            </p:txEl>
                                          </p:spTgt>
                                        </p:tgtEl>
                                      </p:cBhvr>
                                      <p:to x="100000" y="80000"/>
                                    </p:animScale>
                                    <p:animScale>
                                      <p:cBhvr>
                                        <p:cTn id="80" dur="166" decel="50000">
                                          <p:stCondLst>
                                            <p:cond delay="1338"/>
                                          </p:stCondLst>
                                        </p:cTn>
                                        <p:tgtEl>
                                          <p:spTgt spid="9">
                                            <p:txEl>
                                              <p:pRg st="3" end="3"/>
                                            </p:txEl>
                                          </p:spTgt>
                                        </p:tgtEl>
                                      </p:cBhvr>
                                      <p:to x="100000" y="100000"/>
                                    </p:animScale>
                                    <p:animScale>
                                      <p:cBhvr>
                                        <p:cTn id="81" dur="26">
                                          <p:stCondLst>
                                            <p:cond delay="1642"/>
                                          </p:stCondLst>
                                        </p:cTn>
                                        <p:tgtEl>
                                          <p:spTgt spid="9">
                                            <p:txEl>
                                              <p:pRg st="3" end="3"/>
                                            </p:txEl>
                                          </p:spTgt>
                                        </p:tgtEl>
                                      </p:cBhvr>
                                      <p:to x="100000" y="90000"/>
                                    </p:animScale>
                                    <p:animScale>
                                      <p:cBhvr>
                                        <p:cTn id="82" dur="166" decel="50000">
                                          <p:stCondLst>
                                            <p:cond delay="1668"/>
                                          </p:stCondLst>
                                        </p:cTn>
                                        <p:tgtEl>
                                          <p:spTgt spid="9">
                                            <p:txEl>
                                              <p:pRg st="3" end="3"/>
                                            </p:txEl>
                                          </p:spTgt>
                                        </p:tgtEl>
                                      </p:cBhvr>
                                      <p:to x="100000" y="100000"/>
                                    </p:animScale>
                                    <p:animScale>
                                      <p:cBhvr>
                                        <p:cTn id="83" dur="26">
                                          <p:stCondLst>
                                            <p:cond delay="1808"/>
                                          </p:stCondLst>
                                        </p:cTn>
                                        <p:tgtEl>
                                          <p:spTgt spid="9">
                                            <p:txEl>
                                              <p:pRg st="3" end="3"/>
                                            </p:txEl>
                                          </p:spTgt>
                                        </p:tgtEl>
                                      </p:cBhvr>
                                      <p:to x="100000" y="95000"/>
                                    </p:animScale>
                                    <p:animScale>
                                      <p:cBhvr>
                                        <p:cTn id="84" dur="166" decel="50000">
                                          <p:stCondLst>
                                            <p:cond delay="1834"/>
                                          </p:stCondLst>
                                        </p:cTn>
                                        <p:tgtEl>
                                          <p:spTgt spid="9">
                                            <p:txEl>
                                              <p:pRg st="3" end="3"/>
                                            </p:txEl>
                                          </p:spTgt>
                                        </p:tgtEl>
                                      </p:cBhvr>
                                      <p:to x="100000" y="100000"/>
                                    </p:animScale>
                                  </p:childTnLst>
                                </p:cTn>
                              </p:par>
                              <p:par>
                                <p:cTn id="85" presetID="26" presetClass="entr" presetSubtype="0" fill="hold" grpId="0" nodeType="withEffect">
                                  <p:stCondLst>
                                    <p:cond delay="0"/>
                                  </p:stCondLst>
                                  <p:childTnLst>
                                    <p:set>
                                      <p:cBhvr>
                                        <p:cTn id="86" dur="1" fill="hold">
                                          <p:stCondLst>
                                            <p:cond delay="0"/>
                                          </p:stCondLst>
                                        </p:cTn>
                                        <p:tgtEl>
                                          <p:spTgt spid="9">
                                            <p:txEl>
                                              <p:pRg st="4" end="4"/>
                                            </p:txEl>
                                          </p:spTgt>
                                        </p:tgtEl>
                                        <p:attrNameLst>
                                          <p:attrName>style.visibility</p:attrName>
                                        </p:attrNameLst>
                                      </p:cBhvr>
                                      <p:to>
                                        <p:strVal val="visible"/>
                                      </p:to>
                                    </p:set>
                                    <p:animEffect transition="in" filter="wipe(down)">
                                      <p:cBhvr>
                                        <p:cTn id="87" dur="580">
                                          <p:stCondLst>
                                            <p:cond delay="0"/>
                                          </p:stCondLst>
                                        </p:cTn>
                                        <p:tgtEl>
                                          <p:spTgt spid="9">
                                            <p:txEl>
                                              <p:pRg st="4" end="4"/>
                                            </p:txEl>
                                          </p:spTgt>
                                        </p:tgtEl>
                                      </p:cBhvr>
                                    </p:animEffect>
                                    <p:anim calcmode="lin" valueType="num">
                                      <p:cBhvr>
                                        <p:cTn id="88" dur="1822" tmFilter="0,0; 0.14,0.36; 0.43,0.73; 0.71,0.91; 1.0,1.0">
                                          <p:stCondLst>
                                            <p:cond delay="0"/>
                                          </p:stCondLst>
                                        </p:cTn>
                                        <p:tgtEl>
                                          <p:spTgt spid="9">
                                            <p:txEl>
                                              <p:pRg st="4" end="4"/>
                                            </p:txEl>
                                          </p:spTgt>
                                        </p:tgtEl>
                                        <p:attrNameLst>
                                          <p:attrName>ppt_x</p:attrName>
                                        </p:attrNameLst>
                                      </p:cBhvr>
                                      <p:tavLst>
                                        <p:tav tm="0">
                                          <p:val>
                                            <p:strVal val="#ppt_x-0.25"/>
                                          </p:val>
                                        </p:tav>
                                        <p:tav tm="100000">
                                          <p:val>
                                            <p:strVal val="#ppt_x"/>
                                          </p:val>
                                        </p:tav>
                                      </p:tavLst>
                                    </p:anim>
                                    <p:anim calcmode="lin" valueType="num">
                                      <p:cBhvr>
                                        <p:cTn id="89" dur="664" tmFilter="0.0,0.0; 0.25,0.07; 0.50,0.2; 0.75,0.467; 1.0,1.0">
                                          <p:stCondLst>
                                            <p:cond delay="0"/>
                                          </p:stCondLst>
                                        </p:cTn>
                                        <p:tgtEl>
                                          <p:spTgt spid="9">
                                            <p:txEl>
                                              <p:pRg st="4" end="4"/>
                                            </p:txEl>
                                          </p:spTgt>
                                        </p:tgtEl>
                                        <p:attrNameLst>
                                          <p:attrName>ppt_y</p:attrName>
                                        </p:attrNameLst>
                                      </p:cBhvr>
                                      <p:tavLst>
                                        <p:tav tm="0" fmla="#ppt_y-sin(pi*$)/3">
                                          <p:val>
                                            <p:fltVal val="0.5"/>
                                          </p:val>
                                        </p:tav>
                                        <p:tav tm="100000">
                                          <p:val>
                                            <p:fltVal val="1"/>
                                          </p:val>
                                        </p:tav>
                                      </p:tavLst>
                                    </p:anim>
                                    <p:anim calcmode="lin" valueType="num">
                                      <p:cBhvr>
                                        <p:cTn id="90" dur="664" tmFilter="0, 0; 0.125,0.2665; 0.25,0.4; 0.375,0.465; 0.5,0.5;  0.625,0.535; 0.75,0.6; 0.875,0.7335; 1,1">
                                          <p:stCondLst>
                                            <p:cond delay="664"/>
                                          </p:stCondLst>
                                        </p:cTn>
                                        <p:tgtEl>
                                          <p:spTgt spid="9">
                                            <p:txEl>
                                              <p:pRg st="4" end="4"/>
                                            </p:txEl>
                                          </p:spTgt>
                                        </p:tgtEl>
                                        <p:attrNameLst>
                                          <p:attrName>ppt_y</p:attrName>
                                        </p:attrNameLst>
                                      </p:cBhvr>
                                      <p:tavLst>
                                        <p:tav tm="0" fmla="#ppt_y-sin(pi*$)/9">
                                          <p:val>
                                            <p:fltVal val="0"/>
                                          </p:val>
                                        </p:tav>
                                        <p:tav tm="100000">
                                          <p:val>
                                            <p:fltVal val="1"/>
                                          </p:val>
                                        </p:tav>
                                      </p:tavLst>
                                    </p:anim>
                                    <p:anim calcmode="lin" valueType="num">
                                      <p:cBhvr>
                                        <p:cTn id="91" dur="332" tmFilter="0, 0; 0.125,0.2665; 0.25,0.4; 0.375,0.465; 0.5,0.5;  0.625,0.535; 0.75,0.6; 0.875,0.7335; 1,1">
                                          <p:stCondLst>
                                            <p:cond delay="1324"/>
                                          </p:stCondLst>
                                        </p:cTn>
                                        <p:tgtEl>
                                          <p:spTgt spid="9">
                                            <p:txEl>
                                              <p:pRg st="4" end="4"/>
                                            </p:txEl>
                                          </p:spTgt>
                                        </p:tgtEl>
                                        <p:attrNameLst>
                                          <p:attrName>ppt_y</p:attrName>
                                        </p:attrNameLst>
                                      </p:cBhvr>
                                      <p:tavLst>
                                        <p:tav tm="0" fmla="#ppt_y-sin(pi*$)/27">
                                          <p:val>
                                            <p:fltVal val="0"/>
                                          </p:val>
                                        </p:tav>
                                        <p:tav tm="100000">
                                          <p:val>
                                            <p:fltVal val="1"/>
                                          </p:val>
                                        </p:tav>
                                      </p:tavLst>
                                    </p:anim>
                                    <p:anim calcmode="lin" valueType="num">
                                      <p:cBhvr>
                                        <p:cTn id="92" dur="164" tmFilter="0, 0; 0.125,0.2665; 0.25,0.4; 0.375,0.465; 0.5,0.5;  0.625,0.535; 0.75,0.6; 0.875,0.7335; 1,1">
                                          <p:stCondLst>
                                            <p:cond delay="1656"/>
                                          </p:stCondLst>
                                        </p:cTn>
                                        <p:tgtEl>
                                          <p:spTgt spid="9">
                                            <p:txEl>
                                              <p:pRg st="4" end="4"/>
                                            </p:txEl>
                                          </p:spTgt>
                                        </p:tgtEl>
                                        <p:attrNameLst>
                                          <p:attrName>ppt_y</p:attrName>
                                        </p:attrNameLst>
                                      </p:cBhvr>
                                      <p:tavLst>
                                        <p:tav tm="0" fmla="#ppt_y-sin(pi*$)/81">
                                          <p:val>
                                            <p:fltVal val="0"/>
                                          </p:val>
                                        </p:tav>
                                        <p:tav tm="100000">
                                          <p:val>
                                            <p:fltVal val="1"/>
                                          </p:val>
                                        </p:tav>
                                      </p:tavLst>
                                    </p:anim>
                                    <p:animScale>
                                      <p:cBhvr>
                                        <p:cTn id="93" dur="26">
                                          <p:stCondLst>
                                            <p:cond delay="650"/>
                                          </p:stCondLst>
                                        </p:cTn>
                                        <p:tgtEl>
                                          <p:spTgt spid="9">
                                            <p:txEl>
                                              <p:pRg st="4" end="4"/>
                                            </p:txEl>
                                          </p:spTgt>
                                        </p:tgtEl>
                                      </p:cBhvr>
                                      <p:to x="100000" y="60000"/>
                                    </p:animScale>
                                    <p:animScale>
                                      <p:cBhvr>
                                        <p:cTn id="94" dur="166" decel="50000">
                                          <p:stCondLst>
                                            <p:cond delay="676"/>
                                          </p:stCondLst>
                                        </p:cTn>
                                        <p:tgtEl>
                                          <p:spTgt spid="9">
                                            <p:txEl>
                                              <p:pRg st="4" end="4"/>
                                            </p:txEl>
                                          </p:spTgt>
                                        </p:tgtEl>
                                      </p:cBhvr>
                                      <p:to x="100000" y="100000"/>
                                    </p:animScale>
                                    <p:animScale>
                                      <p:cBhvr>
                                        <p:cTn id="95" dur="26">
                                          <p:stCondLst>
                                            <p:cond delay="1312"/>
                                          </p:stCondLst>
                                        </p:cTn>
                                        <p:tgtEl>
                                          <p:spTgt spid="9">
                                            <p:txEl>
                                              <p:pRg st="4" end="4"/>
                                            </p:txEl>
                                          </p:spTgt>
                                        </p:tgtEl>
                                      </p:cBhvr>
                                      <p:to x="100000" y="80000"/>
                                    </p:animScale>
                                    <p:animScale>
                                      <p:cBhvr>
                                        <p:cTn id="96" dur="166" decel="50000">
                                          <p:stCondLst>
                                            <p:cond delay="1338"/>
                                          </p:stCondLst>
                                        </p:cTn>
                                        <p:tgtEl>
                                          <p:spTgt spid="9">
                                            <p:txEl>
                                              <p:pRg st="4" end="4"/>
                                            </p:txEl>
                                          </p:spTgt>
                                        </p:tgtEl>
                                      </p:cBhvr>
                                      <p:to x="100000" y="100000"/>
                                    </p:animScale>
                                    <p:animScale>
                                      <p:cBhvr>
                                        <p:cTn id="97" dur="26">
                                          <p:stCondLst>
                                            <p:cond delay="1642"/>
                                          </p:stCondLst>
                                        </p:cTn>
                                        <p:tgtEl>
                                          <p:spTgt spid="9">
                                            <p:txEl>
                                              <p:pRg st="4" end="4"/>
                                            </p:txEl>
                                          </p:spTgt>
                                        </p:tgtEl>
                                      </p:cBhvr>
                                      <p:to x="100000" y="90000"/>
                                    </p:animScale>
                                    <p:animScale>
                                      <p:cBhvr>
                                        <p:cTn id="98" dur="166" decel="50000">
                                          <p:stCondLst>
                                            <p:cond delay="1668"/>
                                          </p:stCondLst>
                                        </p:cTn>
                                        <p:tgtEl>
                                          <p:spTgt spid="9">
                                            <p:txEl>
                                              <p:pRg st="4" end="4"/>
                                            </p:txEl>
                                          </p:spTgt>
                                        </p:tgtEl>
                                      </p:cBhvr>
                                      <p:to x="100000" y="100000"/>
                                    </p:animScale>
                                    <p:animScale>
                                      <p:cBhvr>
                                        <p:cTn id="99" dur="26">
                                          <p:stCondLst>
                                            <p:cond delay="1808"/>
                                          </p:stCondLst>
                                        </p:cTn>
                                        <p:tgtEl>
                                          <p:spTgt spid="9">
                                            <p:txEl>
                                              <p:pRg st="4" end="4"/>
                                            </p:txEl>
                                          </p:spTgt>
                                        </p:tgtEl>
                                      </p:cBhvr>
                                      <p:to x="100000" y="95000"/>
                                    </p:animScale>
                                    <p:animScale>
                                      <p:cBhvr>
                                        <p:cTn id="100" dur="166" decel="50000">
                                          <p:stCondLst>
                                            <p:cond delay="1834"/>
                                          </p:stCondLst>
                                        </p:cTn>
                                        <p:tgtEl>
                                          <p:spTgt spid="9">
                                            <p:txEl>
                                              <p:pRg st="4" end="4"/>
                                            </p:txEl>
                                          </p:spTgt>
                                        </p:tgtEl>
                                      </p:cBhvr>
                                      <p:to x="100000" y="100000"/>
                                    </p:animScale>
                                  </p:childTnLst>
                                </p:cTn>
                              </p:par>
                              <p:par>
                                <p:cTn id="101" presetID="26" presetClass="entr" presetSubtype="0" fill="hold" grpId="0" nodeType="withEffect">
                                  <p:stCondLst>
                                    <p:cond delay="0"/>
                                  </p:stCondLst>
                                  <p:childTnLst>
                                    <p:set>
                                      <p:cBhvr>
                                        <p:cTn id="102" dur="1" fill="hold">
                                          <p:stCondLst>
                                            <p:cond delay="0"/>
                                          </p:stCondLst>
                                        </p:cTn>
                                        <p:tgtEl>
                                          <p:spTgt spid="9">
                                            <p:txEl>
                                              <p:pRg st="5" end="5"/>
                                            </p:txEl>
                                          </p:spTgt>
                                        </p:tgtEl>
                                        <p:attrNameLst>
                                          <p:attrName>style.visibility</p:attrName>
                                        </p:attrNameLst>
                                      </p:cBhvr>
                                      <p:to>
                                        <p:strVal val="visible"/>
                                      </p:to>
                                    </p:set>
                                    <p:animEffect transition="in" filter="wipe(down)">
                                      <p:cBhvr>
                                        <p:cTn id="103" dur="580">
                                          <p:stCondLst>
                                            <p:cond delay="0"/>
                                          </p:stCondLst>
                                        </p:cTn>
                                        <p:tgtEl>
                                          <p:spTgt spid="9">
                                            <p:txEl>
                                              <p:pRg st="5" end="5"/>
                                            </p:txEl>
                                          </p:spTgt>
                                        </p:tgtEl>
                                      </p:cBhvr>
                                    </p:animEffect>
                                    <p:anim calcmode="lin" valueType="num">
                                      <p:cBhvr>
                                        <p:cTn id="104" dur="1822" tmFilter="0,0; 0.14,0.36; 0.43,0.73; 0.71,0.91; 1.0,1.0">
                                          <p:stCondLst>
                                            <p:cond delay="0"/>
                                          </p:stCondLst>
                                        </p:cTn>
                                        <p:tgtEl>
                                          <p:spTgt spid="9">
                                            <p:txEl>
                                              <p:pRg st="5" end="5"/>
                                            </p:txEl>
                                          </p:spTgt>
                                        </p:tgtEl>
                                        <p:attrNameLst>
                                          <p:attrName>ppt_x</p:attrName>
                                        </p:attrNameLst>
                                      </p:cBhvr>
                                      <p:tavLst>
                                        <p:tav tm="0">
                                          <p:val>
                                            <p:strVal val="#ppt_x-0.25"/>
                                          </p:val>
                                        </p:tav>
                                        <p:tav tm="100000">
                                          <p:val>
                                            <p:strVal val="#ppt_x"/>
                                          </p:val>
                                        </p:tav>
                                      </p:tavLst>
                                    </p:anim>
                                    <p:anim calcmode="lin" valueType="num">
                                      <p:cBhvr>
                                        <p:cTn id="105" dur="664" tmFilter="0.0,0.0; 0.25,0.07; 0.50,0.2; 0.75,0.467; 1.0,1.0">
                                          <p:stCondLst>
                                            <p:cond delay="0"/>
                                          </p:stCondLst>
                                        </p:cTn>
                                        <p:tgtEl>
                                          <p:spTgt spid="9">
                                            <p:txEl>
                                              <p:pRg st="5" end="5"/>
                                            </p:txEl>
                                          </p:spTgt>
                                        </p:tgtEl>
                                        <p:attrNameLst>
                                          <p:attrName>ppt_y</p:attrName>
                                        </p:attrNameLst>
                                      </p:cBhvr>
                                      <p:tavLst>
                                        <p:tav tm="0" fmla="#ppt_y-sin(pi*$)/3">
                                          <p:val>
                                            <p:fltVal val="0.5"/>
                                          </p:val>
                                        </p:tav>
                                        <p:tav tm="100000">
                                          <p:val>
                                            <p:fltVal val="1"/>
                                          </p:val>
                                        </p:tav>
                                      </p:tavLst>
                                    </p:anim>
                                    <p:anim calcmode="lin" valueType="num">
                                      <p:cBhvr>
                                        <p:cTn id="106" dur="664" tmFilter="0, 0; 0.125,0.2665; 0.25,0.4; 0.375,0.465; 0.5,0.5;  0.625,0.535; 0.75,0.6; 0.875,0.7335; 1,1">
                                          <p:stCondLst>
                                            <p:cond delay="664"/>
                                          </p:stCondLst>
                                        </p:cTn>
                                        <p:tgtEl>
                                          <p:spTgt spid="9">
                                            <p:txEl>
                                              <p:pRg st="5" end="5"/>
                                            </p:txEl>
                                          </p:spTgt>
                                        </p:tgtEl>
                                        <p:attrNameLst>
                                          <p:attrName>ppt_y</p:attrName>
                                        </p:attrNameLst>
                                      </p:cBhvr>
                                      <p:tavLst>
                                        <p:tav tm="0" fmla="#ppt_y-sin(pi*$)/9">
                                          <p:val>
                                            <p:fltVal val="0"/>
                                          </p:val>
                                        </p:tav>
                                        <p:tav tm="100000">
                                          <p:val>
                                            <p:fltVal val="1"/>
                                          </p:val>
                                        </p:tav>
                                      </p:tavLst>
                                    </p:anim>
                                    <p:anim calcmode="lin" valueType="num">
                                      <p:cBhvr>
                                        <p:cTn id="107" dur="332" tmFilter="0, 0; 0.125,0.2665; 0.25,0.4; 0.375,0.465; 0.5,0.5;  0.625,0.535; 0.75,0.6; 0.875,0.7335; 1,1">
                                          <p:stCondLst>
                                            <p:cond delay="1324"/>
                                          </p:stCondLst>
                                        </p:cTn>
                                        <p:tgtEl>
                                          <p:spTgt spid="9">
                                            <p:txEl>
                                              <p:pRg st="5" end="5"/>
                                            </p:txEl>
                                          </p:spTgt>
                                        </p:tgtEl>
                                        <p:attrNameLst>
                                          <p:attrName>ppt_y</p:attrName>
                                        </p:attrNameLst>
                                      </p:cBhvr>
                                      <p:tavLst>
                                        <p:tav tm="0" fmla="#ppt_y-sin(pi*$)/27">
                                          <p:val>
                                            <p:fltVal val="0"/>
                                          </p:val>
                                        </p:tav>
                                        <p:tav tm="100000">
                                          <p:val>
                                            <p:fltVal val="1"/>
                                          </p:val>
                                        </p:tav>
                                      </p:tavLst>
                                    </p:anim>
                                    <p:anim calcmode="lin" valueType="num">
                                      <p:cBhvr>
                                        <p:cTn id="108" dur="164" tmFilter="0, 0; 0.125,0.2665; 0.25,0.4; 0.375,0.465; 0.5,0.5;  0.625,0.535; 0.75,0.6; 0.875,0.7335; 1,1">
                                          <p:stCondLst>
                                            <p:cond delay="1656"/>
                                          </p:stCondLst>
                                        </p:cTn>
                                        <p:tgtEl>
                                          <p:spTgt spid="9">
                                            <p:txEl>
                                              <p:pRg st="5" end="5"/>
                                            </p:txEl>
                                          </p:spTgt>
                                        </p:tgtEl>
                                        <p:attrNameLst>
                                          <p:attrName>ppt_y</p:attrName>
                                        </p:attrNameLst>
                                      </p:cBhvr>
                                      <p:tavLst>
                                        <p:tav tm="0" fmla="#ppt_y-sin(pi*$)/81">
                                          <p:val>
                                            <p:fltVal val="0"/>
                                          </p:val>
                                        </p:tav>
                                        <p:tav tm="100000">
                                          <p:val>
                                            <p:fltVal val="1"/>
                                          </p:val>
                                        </p:tav>
                                      </p:tavLst>
                                    </p:anim>
                                    <p:animScale>
                                      <p:cBhvr>
                                        <p:cTn id="109" dur="26">
                                          <p:stCondLst>
                                            <p:cond delay="650"/>
                                          </p:stCondLst>
                                        </p:cTn>
                                        <p:tgtEl>
                                          <p:spTgt spid="9">
                                            <p:txEl>
                                              <p:pRg st="5" end="5"/>
                                            </p:txEl>
                                          </p:spTgt>
                                        </p:tgtEl>
                                      </p:cBhvr>
                                      <p:to x="100000" y="60000"/>
                                    </p:animScale>
                                    <p:animScale>
                                      <p:cBhvr>
                                        <p:cTn id="110" dur="166" decel="50000">
                                          <p:stCondLst>
                                            <p:cond delay="676"/>
                                          </p:stCondLst>
                                        </p:cTn>
                                        <p:tgtEl>
                                          <p:spTgt spid="9">
                                            <p:txEl>
                                              <p:pRg st="5" end="5"/>
                                            </p:txEl>
                                          </p:spTgt>
                                        </p:tgtEl>
                                      </p:cBhvr>
                                      <p:to x="100000" y="100000"/>
                                    </p:animScale>
                                    <p:animScale>
                                      <p:cBhvr>
                                        <p:cTn id="111" dur="26">
                                          <p:stCondLst>
                                            <p:cond delay="1312"/>
                                          </p:stCondLst>
                                        </p:cTn>
                                        <p:tgtEl>
                                          <p:spTgt spid="9">
                                            <p:txEl>
                                              <p:pRg st="5" end="5"/>
                                            </p:txEl>
                                          </p:spTgt>
                                        </p:tgtEl>
                                      </p:cBhvr>
                                      <p:to x="100000" y="80000"/>
                                    </p:animScale>
                                    <p:animScale>
                                      <p:cBhvr>
                                        <p:cTn id="112" dur="166" decel="50000">
                                          <p:stCondLst>
                                            <p:cond delay="1338"/>
                                          </p:stCondLst>
                                        </p:cTn>
                                        <p:tgtEl>
                                          <p:spTgt spid="9">
                                            <p:txEl>
                                              <p:pRg st="5" end="5"/>
                                            </p:txEl>
                                          </p:spTgt>
                                        </p:tgtEl>
                                      </p:cBhvr>
                                      <p:to x="100000" y="100000"/>
                                    </p:animScale>
                                    <p:animScale>
                                      <p:cBhvr>
                                        <p:cTn id="113" dur="26">
                                          <p:stCondLst>
                                            <p:cond delay="1642"/>
                                          </p:stCondLst>
                                        </p:cTn>
                                        <p:tgtEl>
                                          <p:spTgt spid="9">
                                            <p:txEl>
                                              <p:pRg st="5" end="5"/>
                                            </p:txEl>
                                          </p:spTgt>
                                        </p:tgtEl>
                                      </p:cBhvr>
                                      <p:to x="100000" y="90000"/>
                                    </p:animScale>
                                    <p:animScale>
                                      <p:cBhvr>
                                        <p:cTn id="114" dur="166" decel="50000">
                                          <p:stCondLst>
                                            <p:cond delay="1668"/>
                                          </p:stCondLst>
                                        </p:cTn>
                                        <p:tgtEl>
                                          <p:spTgt spid="9">
                                            <p:txEl>
                                              <p:pRg st="5" end="5"/>
                                            </p:txEl>
                                          </p:spTgt>
                                        </p:tgtEl>
                                      </p:cBhvr>
                                      <p:to x="100000" y="100000"/>
                                    </p:animScale>
                                    <p:animScale>
                                      <p:cBhvr>
                                        <p:cTn id="115" dur="26">
                                          <p:stCondLst>
                                            <p:cond delay="1808"/>
                                          </p:stCondLst>
                                        </p:cTn>
                                        <p:tgtEl>
                                          <p:spTgt spid="9">
                                            <p:txEl>
                                              <p:pRg st="5" end="5"/>
                                            </p:txEl>
                                          </p:spTgt>
                                        </p:tgtEl>
                                      </p:cBhvr>
                                      <p:to x="100000" y="95000"/>
                                    </p:animScale>
                                    <p:animScale>
                                      <p:cBhvr>
                                        <p:cTn id="116" dur="166" decel="50000">
                                          <p:stCondLst>
                                            <p:cond delay="1834"/>
                                          </p:stCondLst>
                                        </p:cTn>
                                        <p:tgtEl>
                                          <p:spTgt spid="9">
                                            <p:txEl>
                                              <p:pRg st="5" end="5"/>
                                            </p:txEl>
                                          </p:spTgt>
                                        </p:tgtEl>
                                      </p:cBhvr>
                                      <p:to x="100000" y="100000"/>
                                    </p:animScale>
                                  </p:childTnLst>
                                </p:cTn>
                              </p:par>
                              <p:par>
                                <p:cTn id="117" presetID="26" presetClass="entr" presetSubtype="0" fill="hold" grpId="0" nodeType="withEffect">
                                  <p:stCondLst>
                                    <p:cond delay="0"/>
                                  </p:stCondLst>
                                  <p:childTnLst>
                                    <p:set>
                                      <p:cBhvr>
                                        <p:cTn id="118" dur="1" fill="hold">
                                          <p:stCondLst>
                                            <p:cond delay="0"/>
                                          </p:stCondLst>
                                        </p:cTn>
                                        <p:tgtEl>
                                          <p:spTgt spid="9">
                                            <p:txEl>
                                              <p:pRg st="7" end="7"/>
                                            </p:txEl>
                                          </p:spTgt>
                                        </p:tgtEl>
                                        <p:attrNameLst>
                                          <p:attrName>style.visibility</p:attrName>
                                        </p:attrNameLst>
                                      </p:cBhvr>
                                      <p:to>
                                        <p:strVal val="visible"/>
                                      </p:to>
                                    </p:set>
                                    <p:animEffect transition="in" filter="wipe(down)">
                                      <p:cBhvr>
                                        <p:cTn id="119" dur="580">
                                          <p:stCondLst>
                                            <p:cond delay="0"/>
                                          </p:stCondLst>
                                        </p:cTn>
                                        <p:tgtEl>
                                          <p:spTgt spid="9">
                                            <p:txEl>
                                              <p:pRg st="7" end="7"/>
                                            </p:txEl>
                                          </p:spTgt>
                                        </p:tgtEl>
                                      </p:cBhvr>
                                    </p:animEffect>
                                    <p:anim calcmode="lin" valueType="num">
                                      <p:cBhvr>
                                        <p:cTn id="120" dur="1822" tmFilter="0,0; 0.14,0.36; 0.43,0.73; 0.71,0.91; 1.0,1.0">
                                          <p:stCondLst>
                                            <p:cond delay="0"/>
                                          </p:stCondLst>
                                        </p:cTn>
                                        <p:tgtEl>
                                          <p:spTgt spid="9">
                                            <p:txEl>
                                              <p:pRg st="7" end="7"/>
                                            </p:txEl>
                                          </p:spTgt>
                                        </p:tgtEl>
                                        <p:attrNameLst>
                                          <p:attrName>ppt_x</p:attrName>
                                        </p:attrNameLst>
                                      </p:cBhvr>
                                      <p:tavLst>
                                        <p:tav tm="0">
                                          <p:val>
                                            <p:strVal val="#ppt_x-0.25"/>
                                          </p:val>
                                        </p:tav>
                                        <p:tav tm="100000">
                                          <p:val>
                                            <p:strVal val="#ppt_x"/>
                                          </p:val>
                                        </p:tav>
                                      </p:tavLst>
                                    </p:anim>
                                    <p:anim calcmode="lin" valueType="num">
                                      <p:cBhvr>
                                        <p:cTn id="121" dur="664" tmFilter="0.0,0.0; 0.25,0.07; 0.50,0.2; 0.75,0.467; 1.0,1.0">
                                          <p:stCondLst>
                                            <p:cond delay="0"/>
                                          </p:stCondLst>
                                        </p:cTn>
                                        <p:tgtEl>
                                          <p:spTgt spid="9">
                                            <p:txEl>
                                              <p:pRg st="7" end="7"/>
                                            </p:txEl>
                                          </p:spTgt>
                                        </p:tgtEl>
                                        <p:attrNameLst>
                                          <p:attrName>ppt_y</p:attrName>
                                        </p:attrNameLst>
                                      </p:cBhvr>
                                      <p:tavLst>
                                        <p:tav tm="0" fmla="#ppt_y-sin(pi*$)/3">
                                          <p:val>
                                            <p:fltVal val="0.5"/>
                                          </p:val>
                                        </p:tav>
                                        <p:tav tm="100000">
                                          <p:val>
                                            <p:fltVal val="1"/>
                                          </p:val>
                                        </p:tav>
                                      </p:tavLst>
                                    </p:anim>
                                    <p:anim calcmode="lin" valueType="num">
                                      <p:cBhvr>
                                        <p:cTn id="122" dur="664" tmFilter="0, 0; 0.125,0.2665; 0.25,0.4; 0.375,0.465; 0.5,0.5;  0.625,0.535; 0.75,0.6; 0.875,0.7335; 1,1">
                                          <p:stCondLst>
                                            <p:cond delay="664"/>
                                          </p:stCondLst>
                                        </p:cTn>
                                        <p:tgtEl>
                                          <p:spTgt spid="9">
                                            <p:txEl>
                                              <p:pRg st="7" end="7"/>
                                            </p:txEl>
                                          </p:spTgt>
                                        </p:tgtEl>
                                        <p:attrNameLst>
                                          <p:attrName>ppt_y</p:attrName>
                                        </p:attrNameLst>
                                      </p:cBhvr>
                                      <p:tavLst>
                                        <p:tav tm="0" fmla="#ppt_y-sin(pi*$)/9">
                                          <p:val>
                                            <p:fltVal val="0"/>
                                          </p:val>
                                        </p:tav>
                                        <p:tav tm="100000">
                                          <p:val>
                                            <p:fltVal val="1"/>
                                          </p:val>
                                        </p:tav>
                                      </p:tavLst>
                                    </p:anim>
                                    <p:anim calcmode="lin" valueType="num">
                                      <p:cBhvr>
                                        <p:cTn id="123" dur="332" tmFilter="0, 0; 0.125,0.2665; 0.25,0.4; 0.375,0.465; 0.5,0.5;  0.625,0.535; 0.75,0.6; 0.875,0.7335; 1,1">
                                          <p:stCondLst>
                                            <p:cond delay="1324"/>
                                          </p:stCondLst>
                                        </p:cTn>
                                        <p:tgtEl>
                                          <p:spTgt spid="9">
                                            <p:txEl>
                                              <p:pRg st="7" end="7"/>
                                            </p:txEl>
                                          </p:spTgt>
                                        </p:tgtEl>
                                        <p:attrNameLst>
                                          <p:attrName>ppt_y</p:attrName>
                                        </p:attrNameLst>
                                      </p:cBhvr>
                                      <p:tavLst>
                                        <p:tav tm="0" fmla="#ppt_y-sin(pi*$)/27">
                                          <p:val>
                                            <p:fltVal val="0"/>
                                          </p:val>
                                        </p:tav>
                                        <p:tav tm="100000">
                                          <p:val>
                                            <p:fltVal val="1"/>
                                          </p:val>
                                        </p:tav>
                                      </p:tavLst>
                                    </p:anim>
                                    <p:anim calcmode="lin" valueType="num">
                                      <p:cBhvr>
                                        <p:cTn id="124" dur="164" tmFilter="0, 0; 0.125,0.2665; 0.25,0.4; 0.375,0.465; 0.5,0.5;  0.625,0.535; 0.75,0.6; 0.875,0.7335; 1,1">
                                          <p:stCondLst>
                                            <p:cond delay="1656"/>
                                          </p:stCondLst>
                                        </p:cTn>
                                        <p:tgtEl>
                                          <p:spTgt spid="9">
                                            <p:txEl>
                                              <p:pRg st="7" end="7"/>
                                            </p:txEl>
                                          </p:spTgt>
                                        </p:tgtEl>
                                        <p:attrNameLst>
                                          <p:attrName>ppt_y</p:attrName>
                                        </p:attrNameLst>
                                      </p:cBhvr>
                                      <p:tavLst>
                                        <p:tav tm="0" fmla="#ppt_y-sin(pi*$)/81">
                                          <p:val>
                                            <p:fltVal val="0"/>
                                          </p:val>
                                        </p:tav>
                                        <p:tav tm="100000">
                                          <p:val>
                                            <p:fltVal val="1"/>
                                          </p:val>
                                        </p:tav>
                                      </p:tavLst>
                                    </p:anim>
                                    <p:animScale>
                                      <p:cBhvr>
                                        <p:cTn id="125" dur="26">
                                          <p:stCondLst>
                                            <p:cond delay="650"/>
                                          </p:stCondLst>
                                        </p:cTn>
                                        <p:tgtEl>
                                          <p:spTgt spid="9">
                                            <p:txEl>
                                              <p:pRg st="7" end="7"/>
                                            </p:txEl>
                                          </p:spTgt>
                                        </p:tgtEl>
                                      </p:cBhvr>
                                      <p:to x="100000" y="60000"/>
                                    </p:animScale>
                                    <p:animScale>
                                      <p:cBhvr>
                                        <p:cTn id="126" dur="166" decel="50000">
                                          <p:stCondLst>
                                            <p:cond delay="676"/>
                                          </p:stCondLst>
                                        </p:cTn>
                                        <p:tgtEl>
                                          <p:spTgt spid="9">
                                            <p:txEl>
                                              <p:pRg st="7" end="7"/>
                                            </p:txEl>
                                          </p:spTgt>
                                        </p:tgtEl>
                                      </p:cBhvr>
                                      <p:to x="100000" y="100000"/>
                                    </p:animScale>
                                    <p:animScale>
                                      <p:cBhvr>
                                        <p:cTn id="127" dur="26">
                                          <p:stCondLst>
                                            <p:cond delay="1312"/>
                                          </p:stCondLst>
                                        </p:cTn>
                                        <p:tgtEl>
                                          <p:spTgt spid="9">
                                            <p:txEl>
                                              <p:pRg st="7" end="7"/>
                                            </p:txEl>
                                          </p:spTgt>
                                        </p:tgtEl>
                                      </p:cBhvr>
                                      <p:to x="100000" y="80000"/>
                                    </p:animScale>
                                    <p:animScale>
                                      <p:cBhvr>
                                        <p:cTn id="128" dur="166" decel="50000">
                                          <p:stCondLst>
                                            <p:cond delay="1338"/>
                                          </p:stCondLst>
                                        </p:cTn>
                                        <p:tgtEl>
                                          <p:spTgt spid="9">
                                            <p:txEl>
                                              <p:pRg st="7" end="7"/>
                                            </p:txEl>
                                          </p:spTgt>
                                        </p:tgtEl>
                                      </p:cBhvr>
                                      <p:to x="100000" y="100000"/>
                                    </p:animScale>
                                    <p:animScale>
                                      <p:cBhvr>
                                        <p:cTn id="129" dur="26">
                                          <p:stCondLst>
                                            <p:cond delay="1642"/>
                                          </p:stCondLst>
                                        </p:cTn>
                                        <p:tgtEl>
                                          <p:spTgt spid="9">
                                            <p:txEl>
                                              <p:pRg st="7" end="7"/>
                                            </p:txEl>
                                          </p:spTgt>
                                        </p:tgtEl>
                                      </p:cBhvr>
                                      <p:to x="100000" y="90000"/>
                                    </p:animScale>
                                    <p:animScale>
                                      <p:cBhvr>
                                        <p:cTn id="130" dur="166" decel="50000">
                                          <p:stCondLst>
                                            <p:cond delay="1668"/>
                                          </p:stCondLst>
                                        </p:cTn>
                                        <p:tgtEl>
                                          <p:spTgt spid="9">
                                            <p:txEl>
                                              <p:pRg st="7" end="7"/>
                                            </p:txEl>
                                          </p:spTgt>
                                        </p:tgtEl>
                                      </p:cBhvr>
                                      <p:to x="100000" y="100000"/>
                                    </p:animScale>
                                    <p:animScale>
                                      <p:cBhvr>
                                        <p:cTn id="131" dur="26">
                                          <p:stCondLst>
                                            <p:cond delay="1808"/>
                                          </p:stCondLst>
                                        </p:cTn>
                                        <p:tgtEl>
                                          <p:spTgt spid="9">
                                            <p:txEl>
                                              <p:pRg st="7" end="7"/>
                                            </p:txEl>
                                          </p:spTgt>
                                        </p:tgtEl>
                                      </p:cBhvr>
                                      <p:to x="100000" y="95000"/>
                                    </p:animScale>
                                    <p:animScale>
                                      <p:cBhvr>
                                        <p:cTn id="132" dur="166" decel="50000">
                                          <p:stCondLst>
                                            <p:cond delay="1834"/>
                                          </p:stCondLst>
                                        </p:cTn>
                                        <p:tgtEl>
                                          <p:spTgt spid="9">
                                            <p:txEl>
                                              <p:pRg st="7" end="7"/>
                                            </p:txEl>
                                          </p:spTgt>
                                        </p:tgtEl>
                                      </p:cBhvr>
                                      <p:to x="100000" y="100000"/>
                                    </p:animScale>
                                  </p:childTnLst>
                                </p:cTn>
                              </p:par>
                              <p:par>
                                <p:cTn id="133" presetID="16" presetClass="entr" presetSubtype="21" fill="hold" nodeType="withEffect">
                                  <p:stCondLst>
                                    <p:cond delay="0"/>
                                  </p:stCondLst>
                                  <p:childTnLst>
                                    <p:set>
                                      <p:cBhvr>
                                        <p:cTn id="134" dur="1" fill="hold">
                                          <p:stCondLst>
                                            <p:cond delay="0"/>
                                          </p:stCondLst>
                                        </p:cTn>
                                        <p:tgtEl>
                                          <p:spTgt spid="6"/>
                                        </p:tgtEl>
                                        <p:attrNameLst>
                                          <p:attrName>style.visibility</p:attrName>
                                        </p:attrNameLst>
                                      </p:cBhvr>
                                      <p:to>
                                        <p:strVal val="visible"/>
                                      </p:to>
                                    </p:set>
                                    <p:animEffect transition="in" filter="barn(inVertical)">
                                      <p:cBhvr>
                                        <p:cTn id="135" dur="500"/>
                                        <p:tgtEl>
                                          <p:spTgt spid="6"/>
                                        </p:tgtEl>
                                      </p:cBhvr>
                                    </p:animEffect>
                                  </p:childTnLst>
                                </p:cTn>
                              </p:par>
                              <p:par>
                                <p:cTn id="136" presetID="26" presetClass="entr" presetSubtype="0" fill="hold" nodeType="withEffect">
                                  <p:stCondLst>
                                    <p:cond delay="0"/>
                                  </p:stCondLst>
                                  <p:childTnLst>
                                    <p:set>
                                      <p:cBhvr>
                                        <p:cTn id="137" dur="1" fill="hold">
                                          <p:stCondLst>
                                            <p:cond delay="0"/>
                                          </p:stCondLst>
                                        </p:cTn>
                                        <p:tgtEl>
                                          <p:spTgt spid="10"/>
                                        </p:tgtEl>
                                        <p:attrNameLst>
                                          <p:attrName>style.visibility</p:attrName>
                                        </p:attrNameLst>
                                      </p:cBhvr>
                                      <p:to>
                                        <p:strVal val="visible"/>
                                      </p:to>
                                    </p:set>
                                    <p:animEffect transition="in" filter="wipe(down)">
                                      <p:cBhvr>
                                        <p:cTn id="138" dur="580">
                                          <p:stCondLst>
                                            <p:cond delay="0"/>
                                          </p:stCondLst>
                                        </p:cTn>
                                        <p:tgtEl>
                                          <p:spTgt spid="10"/>
                                        </p:tgtEl>
                                      </p:cBhvr>
                                    </p:animEffect>
                                    <p:anim calcmode="lin" valueType="num">
                                      <p:cBhvr>
                                        <p:cTn id="139"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40"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41"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42"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43"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44" dur="26">
                                          <p:stCondLst>
                                            <p:cond delay="650"/>
                                          </p:stCondLst>
                                        </p:cTn>
                                        <p:tgtEl>
                                          <p:spTgt spid="10"/>
                                        </p:tgtEl>
                                      </p:cBhvr>
                                      <p:to x="100000" y="60000"/>
                                    </p:animScale>
                                    <p:animScale>
                                      <p:cBhvr>
                                        <p:cTn id="145" dur="166" decel="50000">
                                          <p:stCondLst>
                                            <p:cond delay="676"/>
                                          </p:stCondLst>
                                        </p:cTn>
                                        <p:tgtEl>
                                          <p:spTgt spid="10"/>
                                        </p:tgtEl>
                                      </p:cBhvr>
                                      <p:to x="100000" y="100000"/>
                                    </p:animScale>
                                    <p:animScale>
                                      <p:cBhvr>
                                        <p:cTn id="146" dur="26">
                                          <p:stCondLst>
                                            <p:cond delay="1312"/>
                                          </p:stCondLst>
                                        </p:cTn>
                                        <p:tgtEl>
                                          <p:spTgt spid="10"/>
                                        </p:tgtEl>
                                      </p:cBhvr>
                                      <p:to x="100000" y="80000"/>
                                    </p:animScale>
                                    <p:animScale>
                                      <p:cBhvr>
                                        <p:cTn id="147" dur="166" decel="50000">
                                          <p:stCondLst>
                                            <p:cond delay="1338"/>
                                          </p:stCondLst>
                                        </p:cTn>
                                        <p:tgtEl>
                                          <p:spTgt spid="10"/>
                                        </p:tgtEl>
                                      </p:cBhvr>
                                      <p:to x="100000" y="100000"/>
                                    </p:animScale>
                                    <p:animScale>
                                      <p:cBhvr>
                                        <p:cTn id="148" dur="26">
                                          <p:stCondLst>
                                            <p:cond delay="1642"/>
                                          </p:stCondLst>
                                        </p:cTn>
                                        <p:tgtEl>
                                          <p:spTgt spid="10"/>
                                        </p:tgtEl>
                                      </p:cBhvr>
                                      <p:to x="100000" y="90000"/>
                                    </p:animScale>
                                    <p:animScale>
                                      <p:cBhvr>
                                        <p:cTn id="149" dur="166" decel="50000">
                                          <p:stCondLst>
                                            <p:cond delay="1668"/>
                                          </p:stCondLst>
                                        </p:cTn>
                                        <p:tgtEl>
                                          <p:spTgt spid="10"/>
                                        </p:tgtEl>
                                      </p:cBhvr>
                                      <p:to x="100000" y="100000"/>
                                    </p:animScale>
                                    <p:animScale>
                                      <p:cBhvr>
                                        <p:cTn id="150" dur="26">
                                          <p:stCondLst>
                                            <p:cond delay="1808"/>
                                          </p:stCondLst>
                                        </p:cTn>
                                        <p:tgtEl>
                                          <p:spTgt spid="10"/>
                                        </p:tgtEl>
                                      </p:cBhvr>
                                      <p:to x="100000" y="95000"/>
                                    </p:animScale>
                                    <p:animScale>
                                      <p:cBhvr>
                                        <p:cTn id="151" dur="166" decel="50000">
                                          <p:stCondLst>
                                            <p:cond delay="1834"/>
                                          </p:stCondLst>
                                        </p:cTn>
                                        <p:tgtEl>
                                          <p:spTgt spid="1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build="p"/>
      <p:bldP spid="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057" y="-594"/>
            <a:ext cx="12193057" cy="6858594"/>
          </a:xfrm>
          <a:prstGeom prst="rect">
            <a:avLst/>
          </a:prstGeom>
        </p:spPr>
      </p:pic>
      <p:sp>
        <p:nvSpPr>
          <p:cNvPr id="3" name="Título 3"/>
          <p:cNvSpPr txBox="1">
            <a:spLocks/>
          </p:cNvSpPr>
          <p:nvPr/>
        </p:nvSpPr>
        <p:spPr>
          <a:xfrm>
            <a:off x="838200" y="365125"/>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lnSpcReduction="10000"/>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pt-BR"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Epidemia de síndrome </a:t>
            </a:r>
            <a:r>
              <a:rPr lang="pt-BR"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respiratório </a:t>
            </a:r>
            <a:r>
              <a:rPr lang="pt-BR"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agudo grave de 2002-2004</a:t>
            </a:r>
          </a:p>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
        <p:nvSpPr>
          <p:cNvPr id="5" name="Marcador de contenido 4"/>
          <p:cNvSpPr txBox="1">
            <a:spLocks/>
          </p:cNvSpPr>
          <p:nvPr/>
        </p:nvSpPr>
        <p:spPr>
          <a:xfrm>
            <a:off x="1095103" y="2069511"/>
            <a:ext cx="10515600" cy="4351338"/>
          </a:xfrm>
          <a:prstGeom prst="rect">
            <a:avLst/>
          </a:prstGeom>
          <a:effectLst>
            <a:outerShdw blurRad="76200" dir="13500000" sy="23000" kx="1200000" algn="br" rotWithShape="0">
              <a:prstClr val="black">
                <a:alpha val="20000"/>
              </a:prstClr>
            </a:outerShdw>
            <a:reflection blurRad="6350" stA="50000" endA="300" endPos="55000" dir="5400000" sy="-100000" algn="bl" rotWithShape="0"/>
            <a:softEdge rad="12700"/>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La Epidemia de SARS de 2002 a 2004 Ocasión llamado SARS-COV-1 para distinguirlo SARS-COV-2</a:t>
            </a:r>
          </a:p>
          <a:p>
            <a:pPr marL="0" indent="0" algn="ctr">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Es un especie de coronavirus que causa el síndrome respetaría agudo grave que surgió 2003</a:t>
            </a:r>
          </a:p>
          <a:p>
            <a:pPr marL="0" indent="0" algn="ctr">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En los países del sudeste asiático.</a:t>
            </a:r>
          </a:p>
          <a:p>
            <a:pPr marL="0" indent="0" algn="ctr">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Emergió en noviembre de 2002 en provincia china Cantón.</a:t>
            </a:r>
          </a:p>
          <a:p>
            <a:pPr marL="0" indent="0" algn="ctr">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Desde su surgimiento a agosto de  2003, el virus había</a:t>
            </a:r>
          </a:p>
          <a:p>
            <a:pPr marL="0" indent="0" algn="ctr">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Infectado 8422 personas en una treintena de países </a:t>
            </a:r>
          </a:p>
          <a:p>
            <a:pPr marL="0" indent="0" algn="ctr">
              <a:buNone/>
            </a:pP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Y causado 916 muertos.</a:t>
            </a:r>
          </a:p>
          <a:p>
            <a:pPr marL="0" indent="0" algn="ctr">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93607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80">
                                          <p:stCondLst>
                                            <p:cond delay="0"/>
                                          </p:stCondLst>
                                        </p:cTn>
                                        <p:tgtEl>
                                          <p:spTgt spid="3"/>
                                        </p:tgtEl>
                                      </p:cBhvr>
                                    </p:animEffect>
                                    <p:anim calcmode="lin" valueType="num">
                                      <p:cBhvr>
                                        <p:cTn id="1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gtEl>
                                      </p:cBhvr>
                                      <p:to x="100000" y="60000"/>
                                    </p:animScale>
                                    <p:animScale>
                                      <p:cBhvr>
                                        <p:cTn id="17" dur="166" decel="50000">
                                          <p:stCondLst>
                                            <p:cond delay="676"/>
                                          </p:stCondLst>
                                        </p:cTn>
                                        <p:tgtEl>
                                          <p:spTgt spid="3"/>
                                        </p:tgtEl>
                                      </p:cBhvr>
                                      <p:to x="100000" y="100000"/>
                                    </p:animScale>
                                    <p:animScale>
                                      <p:cBhvr>
                                        <p:cTn id="18" dur="26">
                                          <p:stCondLst>
                                            <p:cond delay="1312"/>
                                          </p:stCondLst>
                                        </p:cTn>
                                        <p:tgtEl>
                                          <p:spTgt spid="3"/>
                                        </p:tgtEl>
                                      </p:cBhvr>
                                      <p:to x="100000" y="80000"/>
                                    </p:animScale>
                                    <p:animScale>
                                      <p:cBhvr>
                                        <p:cTn id="19" dur="166" decel="50000">
                                          <p:stCondLst>
                                            <p:cond delay="1338"/>
                                          </p:stCondLst>
                                        </p:cTn>
                                        <p:tgtEl>
                                          <p:spTgt spid="3"/>
                                        </p:tgtEl>
                                      </p:cBhvr>
                                      <p:to x="100000" y="100000"/>
                                    </p:animScale>
                                    <p:animScale>
                                      <p:cBhvr>
                                        <p:cTn id="20" dur="26">
                                          <p:stCondLst>
                                            <p:cond delay="1642"/>
                                          </p:stCondLst>
                                        </p:cTn>
                                        <p:tgtEl>
                                          <p:spTgt spid="3"/>
                                        </p:tgtEl>
                                      </p:cBhvr>
                                      <p:to x="100000" y="90000"/>
                                    </p:animScale>
                                    <p:animScale>
                                      <p:cBhvr>
                                        <p:cTn id="21" dur="166" decel="50000">
                                          <p:stCondLst>
                                            <p:cond delay="1668"/>
                                          </p:stCondLst>
                                        </p:cTn>
                                        <p:tgtEl>
                                          <p:spTgt spid="3"/>
                                        </p:tgtEl>
                                      </p:cBhvr>
                                      <p:to x="100000" y="100000"/>
                                    </p:animScale>
                                    <p:animScale>
                                      <p:cBhvr>
                                        <p:cTn id="22" dur="26">
                                          <p:stCondLst>
                                            <p:cond delay="1808"/>
                                          </p:stCondLst>
                                        </p:cTn>
                                        <p:tgtEl>
                                          <p:spTgt spid="3"/>
                                        </p:tgtEl>
                                      </p:cBhvr>
                                      <p:to x="100000" y="95000"/>
                                    </p:animScale>
                                    <p:animScale>
                                      <p:cBhvr>
                                        <p:cTn id="23" dur="166" decel="50000">
                                          <p:stCondLst>
                                            <p:cond delay="1834"/>
                                          </p:stCondLst>
                                        </p:cTn>
                                        <p:tgtEl>
                                          <p:spTgt spid="3"/>
                                        </p:tgtEl>
                                      </p:cBhvr>
                                      <p:to x="100000" y="100000"/>
                                    </p:animScale>
                                  </p:childTnLst>
                                </p:cTn>
                              </p:par>
                              <p:par>
                                <p:cTn id="24" presetID="26" presetClass="entr" presetSubtype="0" fill="hold" grpId="0" nodeType="withEffect">
                                  <p:stCondLst>
                                    <p:cond delay="0"/>
                                  </p:stCondLst>
                                  <p:childTnLst>
                                    <p:set>
                                      <p:cBhvr>
                                        <p:cTn id="25" dur="1" fill="hold">
                                          <p:stCondLst>
                                            <p:cond delay="0"/>
                                          </p:stCondLst>
                                        </p:cTn>
                                        <p:tgtEl>
                                          <p:spTgt spid="5">
                                            <p:txEl>
                                              <p:pRg st="0" end="0"/>
                                            </p:txEl>
                                          </p:spTgt>
                                        </p:tgtEl>
                                        <p:attrNameLst>
                                          <p:attrName>style.visibility</p:attrName>
                                        </p:attrNameLst>
                                      </p:cBhvr>
                                      <p:to>
                                        <p:strVal val="visible"/>
                                      </p:to>
                                    </p:set>
                                    <p:animEffect transition="in" filter="wipe(down)">
                                      <p:cBhvr>
                                        <p:cTn id="26" dur="580">
                                          <p:stCondLst>
                                            <p:cond delay="0"/>
                                          </p:stCondLst>
                                        </p:cTn>
                                        <p:tgtEl>
                                          <p:spTgt spid="5">
                                            <p:txEl>
                                              <p:pRg st="0" end="0"/>
                                            </p:txEl>
                                          </p:spTgt>
                                        </p:tgtEl>
                                      </p:cBhvr>
                                    </p:animEffect>
                                    <p:anim calcmode="lin" valueType="num">
                                      <p:cBhvr>
                                        <p:cTn id="27" dur="1822" tmFilter="0,0; 0.14,0.36; 0.43,0.73; 0.71,0.91; 1.0,1.0">
                                          <p:stCondLst>
                                            <p:cond delay="0"/>
                                          </p:stCondLst>
                                        </p:cTn>
                                        <p:tgtEl>
                                          <p:spTgt spid="5">
                                            <p:txEl>
                                              <p:pRg st="0" end="0"/>
                                            </p:txEl>
                                          </p:spTgt>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5">
                                            <p:txEl>
                                              <p:pRg st="0" end="0"/>
                                            </p:txEl>
                                          </p:spTgt>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5">
                                            <p:txEl>
                                              <p:pRg st="0" end="0"/>
                                            </p:txEl>
                                          </p:spTgt>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5">
                                            <p:txEl>
                                              <p:pRg st="0" end="0"/>
                                            </p:txEl>
                                          </p:spTgt>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5">
                                            <p:txEl>
                                              <p:pRg st="0" end="0"/>
                                            </p:txEl>
                                          </p:spTgt>
                                        </p:tgtEl>
                                        <p:attrNameLst>
                                          <p:attrName>ppt_y</p:attrName>
                                        </p:attrNameLst>
                                      </p:cBhvr>
                                      <p:tavLst>
                                        <p:tav tm="0" fmla="#ppt_y-sin(pi*$)/81">
                                          <p:val>
                                            <p:fltVal val="0"/>
                                          </p:val>
                                        </p:tav>
                                        <p:tav tm="100000">
                                          <p:val>
                                            <p:fltVal val="1"/>
                                          </p:val>
                                        </p:tav>
                                      </p:tavLst>
                                    </p:anim>
                                    <p:animScale>
                                      <p:cBhvr>
                                        <p:cTn id="32" dur="26">
                                          <p:stCondLst>
                                            <p:cond delay="650"/>
                                          </p:stCondLst>
                                        </p:cTn>
                                        <p:tgtEl>
                                          <p:spTgt spid="5">
                                            <p:txEl>
                                              <p:pRg st="0" end="0"/>
                                            </p:txEl>
                                          </p:spTgt>
                                        </p:tgtEl>
                                      </p:cBhvr>
                                      <p:to x="100000" y="60000"/>
                                    </p:animScale>
                                    <p:animScale>
                                      <p:cBhvr>
                                        <p:cTn id="33" dur="166" decel="50000">
                                          <p:stCondLst>
                                            <p:cond delay="676"/>
                                          </p:stCondLst>
                                        </p:cTn>
                                        <p:tgtEl>
                                          <p:spTgt spid="5">
                                            <p:txEl>
                                              <p:pRg st="0" end="0"/>
                                            </p:txEl>
                                          </p:spTgt>
                                        </p:tgtEl>
                                      </p:cBhvr>
                                      <p:to x="100000" y="100000"/>
                                    </p:animScale>
                                    <p:animScale>
                                      <p:cBhvr>
                                        <p:cTn id="34" dur="26">
                                          <p:stCondLst>
                                            <p:cond delay="1312"/>
                                          </p:stCondLst>
                                        </p:cTn>
                                        <p:tgtEl>
                                          <p:spTgt spid="5">
                                            <p:txEl>
                                              <p:pRg st="0" end="0"/>
                                            </p:txEl>
                                          </p:spTgt>
                                        </p:tgtEl>
                                      </p:cBhvr>
                                      <p:to x="100000" y="80000"/>
                                    </p:animScale>
                                    <p:animScale>
                                      <p:cBhvr>
                                        <p:cTn id="35" dur="166" decel="50000">
                                          <p:stCondLst>
                                            <p:cond delay="1338"/>
                                          </p:stCondLst>
                                        </p:cTn>
                                        <p:tgtEl>
                                          <p:spTgt spid="5">
                                            <p:txEl>
                                              <p:pRg st="0" end="0"/>
                                            </p:txEl>
                                          </p:spTgt>
                                        </p:tgtEl>
                                      </p:cBhvr>
                                      <p:to x="100000" y="100000"/>
                                    </p:animScale>
                                    <p:animScale>
                                      <p:cBhvr>
                                        <p:cTn id="36" dur="26">
                                          <p:stCondLst>
                                            <p:cond delay="1642"/>
                                          </p:stCondLst>
                                        </p:cTn>
                                        <p:tgtEl>
                                          <p:spTgt spid="5">
                                            <p:txEl>
                                              <p:pRg st="0" end="0"/>
                                            </p:txEl>
                                          </p:spTgt>
                                        </p:tgtEl>
                                      </p:cBhvr>
                                      <p:to x="100000" y="90000"/>
                                    </p:animScale>
                                    <p:animScale>
                                      <p:cBhvr>
                                        <p:cTn id="37" dur="166" decel="50000">
                                          <p:stCondLst>
                                            <p:cond delay="1668"/>
                                          </p:stCondLst>
                                        </p:cTn>
                                        <p:tgtEl>
                                          <p:spTgt spid="5">
                                            <p:txEl>
                                              <p:pRg st="0" end="0"/>
                                            </p:txEl>
                                          </p:spTgt>
                                        </p:tgtEl>
                                      </p:cBhvr>
                                      <p:to x="100000" y="100000"/>
                                    </p:animScale>
                                    <p:animScale>
                                      <p:cBhvr>
                                        <p:cTn id="38" dur="26">
                                          <p:stCondLst>
                                            <p:cond delay="1808"/>
                                          </p:stCondLst>
                                        </p:cTn>
                                        <p:tgtEl>
                                          <p:spTgt spid="5">
                                            <p:txEl>
                                              <p:pRg st="0" end="0"/>
                                            </p:txEl>
                                          </p:spTgt>
                                        </p:tgtEl>
                                      </p:cBhvr>
                                      <p:to x="100000" y="95000"/>
                                    </p:animScale>
                                    <p:animScale>
                                      <p:cBhvr>
                                        <p:cTn id="39" dur="166" decel="50000">
                                          <p:stCondLst>
                                            <p:cond delay="1834"/>
                                          </p:stCondLst>
                                        </p:cTn>
                                        <p:tgtEl>
                                          <p:spTgt spid="5">
                                            <p:txEl>
                                              <p:pRg st="0" end="0"/>
                                            </p:txEl>
                                          </p:spTgt>
                                        </p:tgtEl>
                                      </p:cBhvr>
                                      <p:to x="100000" y="100000"/>
                                    </p:animScale>
                                  </p:childTnLst>
                                </p:cTn>
                              </p:par>
                              <p:par>
                                <p:cTn id="40" presetID="26" presetClass="entr" presetSubtype="0" fill="hold" grpId="0" nodeType="withEffect">
                                  <p:stCondLst>
                                    <p:cond delay="0"/>
                                  </p:stCondLst>
                                  <p:childTnLst>
                                    <p:set>
                                      <p:cBhvr>
                                        <p:cTn id="41" dur="1" fill="hold">
                                          <p:stCondLst>
                                            <p:cond delay="0"/>
                                          </p:stCondLst>
                                        </p:cTn>
                                        <p:tgtEl>
                                          <p:spTgt spid="5">
                                            <p:txEl>
                                              <p:pRg st="1" end="1"/>
                                            </p:txEl>
                                          </p:spTgt>
                                        </p:tgtEl>
                                        <p:attrNameLst>
                                          <p:attrName>style.visibility</p:attrName>
                                        </p:attrNameLst>
                                      </p:cBhvr>
                                      <p:to>
                                        <p:strVal val="visible"/>
                                      </p:to>
                                    </p:set>
                                    <p:animEffect transition="in" filter="wipe(down)">
                                      <p:cBhvr>
                                        <p:cTn id="42" dur="580">
                                          <p:stCondLst>
                                            <p:cond delay="0"/>
                                          </p:stCondLst>
                                        </p:cTn>
                                        <p:tgtEl>
                                          <p:spTgt spid="5">
                                            <p:txEl>
                                              <p:pRg st="1" end="1"/>
                                            </p:txEl>
                                          </p:spTgt>
                                        </p:tgtEl>
                                      </p:cBhvr>
                                    </p:animEffect>
                                    <p:anim calcmode="lin" valueType="num">
                                      <p:cBhvr>
                                        <p:cTn id="43" dur="1822" tmFilter="0,0; 0.14,0.36; 0.43,0.73; 0.71,0.91; 1.0,1.0">
                                          <p:stCondLst>
                                            <p:cond delay="0"/>
                                          </p:stCondLst>
                                        </p:cTn>
                                        <p:tgtEl>
                                          <p:spTgt spid="5">
                                            <p:txEl>
                                              <p:pRg st="1" end="1"/>
                                            </p:txEl>
                                          </p:spTgt>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5">
                                            <p:txEl>
                                              <p:pRg st="1" end="1"/>
                                            </p:txEl>
                                          </p:spTgt>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5">
                                            <p:txEl>
                                              <p:pRg st="1" end="1"/>
                                            </p:txEl>
                                          </p:spTgt>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5">
                                            <p:txEl>
                                              <p:pRg st="1" end="1"/>
                                            </p:txEl>
                                          </p:spTgt>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5">
                                            <p:txEl>
                                              <p:pRg st="1" end="1"/>
                                            </p:txEl>
                                          </p:spTgt>
                                        </p:tgtEl>
                                        <p:attrNameLst>
                                          <p:attrName>ppt_y</p:attrName>
                                        </p:attrNameLst>
                                      </p:cBhvr>
                                      <p:tavLst>
                                        <p:tav tm="0" fmla="#ppt_y-sin(pi*$)/81">
                                          <p:val>
                                            <p:fltVal val="0"/>
                                          </p:val>
                                        </p:tav>
                                        <p:tav tm="100000">
                                          <p:val>
                                            <p:fltVal val="1"/>
                                          </p:val>
                                        </p:tav>
                                      </p:tavLst>
                                    </p:anim>
                                    <p:animScale>
                                      <p:cBhvr>
                                        <p:cTn id="48" dur="26">
                                          <p:stCondLst>
                                            <p:cond delay="650"/>
                                          </p:stCondLst>
                                        </p:cTn>
                                        <p:tgtEl>
                                          <p:spTgt spid="5">
                                            <p:txEl>
                                              <p:pRg st="1" end="1"/>
                                            </p:txEl>
                                          </p:spTgt>
                                        </p:tgtEl>
                                      </p:cBhvr>
                                      <p:to x="100000" y="60000"/>
                                    </p:animScale>
                                    <p:animScale>
                                      <p:cBhvr>
                                        <p:cTn id="49" dur="166" decel="50000">
                                          <p:stCondLst>
                                            <p:cond delay="676"/>
                                          </p:stCondLst>
                                        </p:cTn>
                                        <p:tgtEl>
                                          <p:spTgt spid="5">
                                            <p:txEl>
                                              <p:pRg st="1" end="1"/>
                                            </p:txEl>
                                          </p:spTgt>
                                        </p:tgtEl>
                                      </p:cBhvr>
                                      <p:to x="100000" y="100000"/>
                                    </p:animScale>
                                    <p:animScale>
                                      <p:cBhvr>
                                        <p:cTn id="50" dur="26">
                                          <p:stCondLst>
                                            <p:cond delay="1312"/>
                                          </p:stCondLst>
                                        </p:cTn>
                                        <p:tgtEl>
                                          <p:spTgt spid="5">
                                            <p:txEl>
                                              <p:pRg st="1" end="1"/>
                                            </p:txEl>
                                          </p:spTgt>
                                        </p:tgtEl>
                                      </p:cBhvr>
                                      <p:to x="100000" y="80000"/>
                                    </p:animScale>
                                    <p:animScale>
                                      <p:cBhvr>
                                        <p:cTn id="51" dur="166" decel="50000">
                                          <p:stCondLst>
                                            <p:cond delay="1338"/>
                                          </p:stCondLst>
                                        </p:cTn>
                                        <p:tgtEl>
                                          <p:spTgt spid="5">
                                            <p:txEl>
                                              <p:pRg st="1" end="1"/>
                                            </p:txEl>
                                          </p:spTgt>
                                        </p:tgtEl>
                                      </p:cBhvr>
                                      <p:to x="100000" y="100000"/>
                                    </p:animScale>
                                    <p:animScale>
                                      <p:cBhvr>
                                        <p:cTn id="52" dur="26">
                                          <p:stCondLst>
                                            <p:cond delay="1642"/>
                                          </p:stCondLst>
                                        </p:cTn>
                                        <p:tgtEl>
                                          <p:spTgt spid="5">
                                            <p:txEl>
                                              <p:pRg st="1" end="1"/>
                                            </p:txEl>
                                          </p:spTgt>
                                        </p:tgtEl>
                                      </p:cBhvr>
                                      <p:to x="100000" y="90000"/>
                                    </p:animScale>
                                    <p:animScale>
                                      <p:cBhvr>
                                        <p:cTn id="53" dur="166" decel="50000">
                                          <p:stCondLst>
                                            <p:cond delay="1668"/>
                                          </p:stCondLst>
                                        </p:cTn>
                                        <p:tgtEl>
                                          <p:spTgt spid="5">
                                            <p:txEl>
                                              <p:pRg st="1" end="1"/>
                                            </p:txEl>
                                          </p:spTgt>
                                        </p:tgtEl>
                                      </p:cBhvr>
                                      <p:to x="100000" y="100000"/>
                                    </p:animScale>
                                    <p:animScale>
                                      <p:cBhvr>
                                        <p:cTn id="54" dur="26">
                                          <p:stCondLst>
                                            <p:cond delay="1808"/>
                                          </p:stCondLst>
                                        </p:cTn>
                                        <p:tgtEl>
                                          <p:spTgt spid="5">
                                            <p:txEl>
                                              <p:pRg st="1" end="1"/>
                                            </p:txEl>
                                          </p:spTgt>
                                        </p:tgtEl>
                                      </p:cBhvr>
                                      <p:to x="100000" y="95000"/>
                                    </p:animScale>
                                    <p:animScale>
                                      <p:cBhvr>
                                        <p:cTn id="55" dur="166" decel="50000">
                                          <p:stCondLst>
                                            <p:cond delay="1834"/>
                                          </p:stCondLst>
                                        </p:cTn>
                                        <p:tgtEl>
                                          <p:spTgt spid="5">
                                            <p:txEl>
                                              <p:pRg st="1" end="1"/>
                                            </p:txEl>
                                          </p:spTgt>
                                        </p:tgtEl>
                                      </p:cBhvr>
                                      <p:to x="100000" y="100000"/>
                                    </p:animScale>
                                  </p:childTnLst>
                                </p:cTn>
                              </p:par>
                              <p:par>
                                <p:cTn id="56" presetID="26" presetClass="entr" presetSubtype="0" fill="hold" grpId="0" nodeType="withEffect">
                                  <p:stCondLst>
                                    <p:cond delay="0"/>
                                  </p:stCondLst>
                                  <p:childTnLst>
                                    <p:set>
                                      <p:cBhvr>
                                        <p:cTn id="57" dur="1" fill="hold">
                                          <p:stCondLst>
                                            <p:cond delay="0"/>
                                          </p:stCondLst>
                                        </p:cTn>
                                        <p:tgtEl>
                                          <p:spTgt spid="5">
                                            <p:txEl>
                                              <p:pRg st="2" end="2"/>
                                            </p:txEl>
                                          </p:spTgt>
                                        </p:tgtEl>
                                        <p:attrNameLst>
                                          <p:attrName>style.visibility</p:attrName>
                                        </p:attrNameLst>
                                      </p:cBhvr>
                                      <p:to>
                                        <p:strVal val="visible"/>
                                      </p:to>
                                    </p:set>
                                    <p:animEffect transition="in" filter="wipe(down)">
                                      <p:cBhvr>
                                        <p:cTn id="58" dur="580">
                                          <p:stCondLst>
                                            <p:cond delay="0"/>
                                          </p:stCondLst>
                                        </p:cTn>
                                        <p:tgtEl>
                                          <p:spTgt spid="5">
                                            <p:txEl>
                                              <p:pRg st="2" end="2"/>
                                            </p:txEl>
                                          </p:spTgt>
                                        </p:tgtEl>
                                      </p:cBhvr>
                                    </p:animEffect>
                                    <p:anim calcmode="lin" valueType="num">
                                      <p:cBhvr>
                                        <p:cTn id="59" dur="1822" tmFilter="0,0; 0.14,0.36; 0.43,0.73; 0.71,0.91; 1.0,1.0">
                                          <p:stCondLst>
                                            <p:cond delay="0"/>
                                          </p:stCondLst>
                                        </p:cTn>
                                        <p:tgtEl>
                                          <p:spTgt spid="5">
                                            <p:txEl>
                                              <p:pRg st="2" end="2"/>
                                            </p:txEl>
                                          </p:spTgt>
                                        </p:tgtEl>
                                        <p:attrNameLst>
                                          <p:attrName>ppt_x</p:attrName>
                                        </p:attrNameLst>
                                      </p:cBhvr>
                                      <p:tavLst>
                                        <p:tav tm="0">
                                          <p:val>
                                            <p:strVal val="#ppt_x-0.25"/>
                                          </p:val>
                                        </p:tav>
                                        <p:tav tm="100000">
                                          <p:val>
                                            <p:strVal val="#ppt_x"/>
                                          </p:val>
                                        </p:tav>
                                      </p:tavLst>
                                    </p:anim>
                                    <p:anim calcmode="lin" valueType="num">
                                      <p:cBhvr>
                                        <p:cTn id="60" dur="664" tmFilter="0.0,0.0; 0.25,0.07; 0.50,0.2; 0.75,0.467; 1.0,1.0">
                                          <p:stCondLst>
                                            <p:cond delay="0"/>
                                          </p:stCondLst>
                                        </p:cTn>
                                        <p:tgtEl>
                                          <p:spTgt spid="5">
                                            <p:txEl>
                                              <p:pRg st="2" end="2"/>
                                            </p:txEl>
                                          </p:spTgt>
                                        </p:tgtEl>
                                        <p:attrNameLst>
                                          <p:attrName>ppt_y</p:attrName>
                                        </p:attrNameLst>
                                      </p:cBhvr>
                                      <p:tavLst>
                                        <p:tav tm="0" fmla="#ppt_y-sin(pi*$)/3">
                                          <p:val>
                                            <p:fltVal val="0.5"/>
                                          </p:val>
                                        </p:tav>
                                        <p:tav tm="100000">
                                          <p:val>
                                            <p:fltVal val="1"/>
                                          </p:val>
                                        </p:tav>
                                      </p:tavLst>
                                    </p:anim>
                                    <p:anim calcmode="lin" valueType="num">
                                      <p:cBhvr>
                                        <p:cTn id="61" dur="664" tmFilter="0, 0; 0.125,0.2665; 0.25,0.4; 0.375,0.465; 0.5,0.5;  0.625,0.535; 0.75,0.6; 0.875,0.7335; 1,1">
                                          <p:stCondLst>
                                            <p:cond delay="664"/>
                                          </p:stCondLst>
                                        </p:cTn>
                                        <p:tgtEl>
                                          <p:spTgt spid="5">
                                            <p:txEl>
                                              <p:pRg st="2" end="2"/>
                                            </p:txEl>
                                          </p:spTgt>
                                        </p:tgtEl>
                                        <p:attrNameLst>
                                          <p:attrName>ppt_y</p:attrName>
                                        </p:attrNameLst>
                                      </p:cBhvr>
                                      <p:tavLst>
                                        <p:tav tm="0" fmla="#ppt_y-sin(pi*$)/9">
                                          <p:val>
                                            <p:fltVal val="0"/>
                                          </p:val>
                                        </p:tav>
                                        <p:tav tm="100000">
                                          <p:val>
                                            <p:fltVal val="1"/>
                                          </p:val>
                                        </p:tav>
                                      </p:tavLst>
                                    </p:anim>
                                    <p:anim calcmode="lin" valueType="num">
                                      <p:cBhvr>
                                        <p:cTn id="62" dur="332" tmFilter="0, 0; 0.125,0.2665; 0.25,0.4; 0.375,0.465; 0.5,0.5;  0.625,0.535; 0.75,0.6; 0.875,0.7335; 1,1">
                                          <p:stCondLst>
                                            <p:cond delay="1324"/>
                                          </p:stCondLst>
                                        </p:cTn>
                                        <p:tgtEl>
                                          <p:spTgt spid="5">
                                            <p:txEl>
                                              <p:pRg st="2" end="2"/>
                                            </p:txEl>
                                          </p:spTgt>
                                        </p:tgtEl>
                                        <p:attrNameLst>
                                          <p:attrName>ppt_y</p:attrName>
                                        </p:attrNameLst>
                                      </p:cBhvr>
                                      <p:tavLst>
                                        <p:tav tm="0" fmla="#ppt_y-sin(pi*$)/27">
                                          <p:val>
                                            <p:fltVal val="0"/>
                                          </p:val>
                                        </p:tav>
                                        <p:tav tm="100000">
                                          <p:val>
                                            <p:fltVal val="1"/>
                                          </p:val>
                                        </p:tav>
                                      </p:tavLst>
                                    </p:anim>
                                    <p:anim calcmode="lin" valueType="num">
                                      <p:cBhvr>
                                        <p:cTn id="63" dur="164" tmFilter="0, 0; 0.125,0.2665; 0.25,0.4; 0.375,0.465; 0.5,0.5;  0.625,0.535; 0.75,0.6; 0.875,0.7335; 1,1">
                                          <p:stCondLst>
                                            <p:cond delay="1656"/>
                                          </p:stCondLst>
                                        </p:cTn>
                                        <p:tgtEl>
                                          <p:spTgt spid="5">
                                            <p:txEl>
                                              <p:pRg st="2" end="2"/>
                                            </p:txEl>
                                          </p:spTgt>
                                        </p:tgtEl>
                                        <p:attrNameLst>
                                          <p:attrName>ppt_y</p:attrName>
                                        </p:attrNameLst>
                                      </p:cBhvr>
                                      <p:tavLst>
                                        <p:tav tm="0" fmla="#ppt_y-sin(pi*$)/81">
                                          <p:val>
                                            <p:fltVal val="0"/>
                                          </p:val>
                                        </p:tav>
                                        <p:tav tm="100000">
                                          <p:val>
                                            <p:fltVal val="1"/>
                                          </p:val>
                                        </p:tav>
                                      </p:tavLst>
                                    </p:anim>
                                    <p:animScale>
                                      <p:cBhvr>
                                        <p:cTn id="64" dur="26">
                                          <p:stCondLst>
                                            <p:cond delay="650"/>
                                          </p:stCondLst>
                                        </p:cTn>
                                        <p:tgtEl>
                                          <p:spTgt spid="5">
                                            <p:txEl>
                                              <p:pRg st="2" end="2"/>
                                            </p:txEl>
                                          </p:spTgt>
                                        </p:tgtEl>
                                      </p:cBhvr>
                                      <p:to x="100000" y="60000"/>
                                    </p:animScale>
                                    <p:animScale>
                                      <p:cBhvr>
                                        <p:cTn id="65" dur="166" decel="50000">
                                          <p:stCondLst>
                                            <p:cond delay="676"/>
                                          </p:stCondLst>
                                        </p:cTn>
                                        <p:tgtEl>
                                          <p:spTgt spid="5">
                                            <p:txEl>
                                              <p:pRg st="2" end="2"/>
                                            </p:txEl>
                                          </p:spTgt>
                                        </p:tgtEl>
                                      </p:cBhvr>
                                      <p:to x="100000" y="100000"/>
                                    </p:animScale>
                                    <p:animScale>
                                      <p:cBhvr>
                                        <p:cTn id="66" dur="26">
                                          <p:stCondLst>
                                            <p:cond delay="1312"/>
                                          </p:stCondLst>
                                        </p:cTn>
                                        <p:tgtEl>
                                          <p:spTgt spid="5">
                                            <p:txEl>
                                              <p:pRg st="2" end="2"/>
                                            </p:txEl>
                                          </p:spTgt>
                                        </p:tgtEl>
                                      </p:cBhvr>
                                      <p:to x="100000" y="80000"/>
                                    </p:animScale>
                                    <p:animScale>
                                      <p:cBhvr>
                                        <p:cTn id="67" dur="166" decel="50000">
                                          <p:stCondLst>
                                            <p:cond delay="1338"/>
                                          </p:stCondLst>
                                        </p:cTn>
                                        <p:tgtEl>
                                          <p:spTgt spid="5">
                                            <p:txEl>
                                              <p:pRg st="2" end="2"/>
                                            </p:txEl>
                                          </p:spTgt>
                                        </p:tgtEl>
                                      </p:cBhvr>
                                      <p:to x="100000" y="100000"/>
                                    </p:animScale>
                                    <p:animScale>
                                      <p:cBhvr>
                                        <p:cTn id="68" dur="26">
                                          <p:stCondLst>
                                            <p:cond delay="1642"/>
                                          </p:stCondLst>
                                        </p:cTn>
                                        <p:tgtEl>
                                          <p:spTgt spid="5">
                                            <p:txEl>
                                              <p:pRg st="2" end="2"/>
                                            </p:txEl>
                                          </p:spTgt>
                                        </p:tgtEl>
                                      </p:cBhvr>
                                      <p:to x="100000" y="90000"/>
                                    </p:animScale>
                                    <p:animScale>
                                      <p:cBhvr>
                                        <p:cTn id="69" dur="166" decel="50000">
                                          <p:stCondLst>
                                            <p:cond delay="1668"/>
                                          </p:stCondLst>
                                        </p:cTn>
                                        <p:tgtEl>
                                          <p:spTgt spid="5">
                                            <p:txEl>
                                              <p:pRg st="2" end="2"/>
                                            </p:txEl>
                                          </p:spTgt>
                                        </p:tgtEl>
                                      </p:cBhvr>
                                      <p:to x="100000" y="100000"/>
                                    </p:animScale>
                                    <p:animScale>
                                      <p:cBhvr>
                                        <p:cTn id="70" dur="26">
                                          <p:stCondLst>
                                            <p:cond delay="1808"/>
                                          </p:stCondLst>
                                        </p:cTn>
                                        <p:tgtEl>
                                          <p:spTgt spid="5">
                                            <p:txEl>
                                              <p:pRg st="2" end="2"/>
                                            </p:txEl>
                                          </p:spTgt>
                                        </p:tgtEl>
                                      </p:cBhvr>
                                      <p:to x="100000" y="95000"/>
                                    </p:animScale>
                                    <p:animScale>
                                      <p:cBhvr>
                                        <p:cTn id="71" dur="166" decel="50000">
                                          <p:stCondLst>
                                            <p:cond delay="1834"/>
                                          </p:stCondLst>
                                        </p:cTn>
                                        <p:tgtEl>
                                          <p:spTgt spid="5">
                                            <p:txEl>
                                              <p:pRg st="2" end="2"/>
                                            </p:txEl>
                                          </p:spTgt>
                                        </p:tgtEl>
                                      </p:cBhvr>
                                      <p:to x="100000" y="100000"/>
                                    </p:animScale>
                                  </p:childTnLst>
                                </p:cTn>
                              </p:par>
                              <p:par>
                                <p:cTn id="72" presetID="26" presetClass="entr" presetSubtype="0" fill="hold" grpId="0" nodeType="withEffect">
                                  <p:stCondLst>
                                    <p:cond delay="0"/>
                                  </p:stCondLst>
                                  <p:childTnLst>
                                    <p:set>
                                      <p:cBhvr>
                                        <p:cTn id="73" dur="1" fill="hold">
                                          <p:stCondLst>
                                            <p:cond delay="0"/>
                                          </p:stCondLst>
                                        </p:cTn>
                                        <p:tgtEl>
                                          <p:spTgt spid="5">
                                            <p:txEl>
                                              <p:pRg st="4" end="4"/>
                                            </p:txEl>
                                          </p:spTgt>
                                        </p:tgtEl>
                                        <p:attrNameLst>
                                          <p:attrName>style.visibility</p:attrName>
                                        </p:attrNameLst>
                                      </p:cBhvr>
                                      <p:to>
                                        <p:strVal val="visible"/>
                                      </p:to>
                                    </p:set>
                                    <p:animEffect transition="in" filter="wipe(down)">
                                      <p:cBhvr>
                                        <p:cTn id="74" dur="580">
                                          <p:stCondLst>
                                            <p:cond delay="0"/>
                                          </p:stCondLst>
                                        </p:cTn>
                                        <p:tgtEl>
                                          <p:spTgt spid="5">
                                            <p:txEl>
                                              <p:pRg st="4" end="4"/>
                                            </p:txEl>
                                          </p:spTgt>
                                        </p:tgtEl>
                                      </p:cBhvr>
                                    </p:animEffect>
                                    <p:anim calcmode="lin" valueType="num">
                                      <p:cBhvr>
                                        <p:cTn id="75" dur="1822" tmFilter="0,0; 0.14,0.36; 0.43,0.73; 0.71,0.91; 1.0,1.0">
                                          <p:stCondLst>
                                            <p:cond delay="0"/>
                                          </p:stCondLst>
                                        </p:cTn>
                                        <p:tgtEl>
                                          <p:spTgt spid="5">
                                            <p:txEl>
                                              <p:pRg st="4" end="4"/>
                                            </p:txEl>
                                          </p:spTgt>
                                        </p:tgtEl>
                                        <p:attrNameLst>
                                          <p:attrName>ppt_x</p:attrName>
                                        </p:attrNameLst>
                                      </p:cBhvr>
                                      <p:tavLst>
                                        <p:tav tm="0">
                                          <p:val>
                                            <p:strVal val="#ppt_x-0.25"/>
                                          </p:val>
                                        </p:tav>
                                        <p:tav tm="100000">
                                          <p:val>
                                            <p:strVal val="#ppt_x"/>
                                          </p:val>
                                        </p:tav>
                                      </p:tavLst>
                                    </p:anim>
                                    <p:anim calcmode="lin" valueType="num">
                                      <p:cBhvr>
                                        <p:cTn id="76" dur="664" tmFilter="0.0,0.0; 0.25,0.07; 0.50,0.2; 0.75,0.467; 1.0,1.0">
                                          <p:stCondLst>
                                            <p:cond delay="0"/>
                                          </p:stCondLst>
                                        </p:cTn>
                                        <p:tgtEl>
                                          <p:spTgt spid="5">
                                            <p:txEl>
                                              <p:pRg st="4" end="4"/>
                                            </p:txEl>
                                          </p:spTgt>
                                        </p:tgtEl>
                                        <p:attrNameLst>
                                          <p:attrName>ppt_y</p:attrName>
                                        </p:attrNameLst>
                                      </p:cBhvr>
                                      <p:tavLst>
                                        <p:tav tm="0" fmla="#ppt_y-sin(pi*$)/3">
                                          <p:val>
                                            <p:fltVal val="0.5"/>
                                          </p:val>
                                        </p:tav>
                                        <p:tav tm="100000">
                                          <p:val>
                                            <p:fltVal val="1"/>
                                          </p:val>
                                        </p:tav>
                                      </p:tavLst>
                                    </p:anim>
                                    <p:anim calcmode="lin" valueType="num">
                                      <p:cBhvr>
                                        <p:cTn id="77" dur="664" tmFilter="0, 0; 0.125,0.2665; 0.25,0.4; 0.375,0.465; 0.5,0.5;  0.625,0.535; 0.75,0.6; 0.875,0.7335; 1,1">
                                          <p:stCondLst>
                                            <p:cond delay="664"/>
                                          </p:stCondLst>
                                        </p:cTn>
                                        <p:tgtEl>
                                          <p:spTgt spid="5">
                                            <p:txEl>
                                              <p:pRg st="4" end="4"/>
                                            </p:txEl>
                                          </p:spTgt>
                                        </p:tgtEl>
                                        <p:attrNameLst>
                                          <p:attrName>ppt_y</p:attrName>
                                        </p:attrNameLst>
                                      </p:cBhvr>
                                      <p:tavLst>
                                        <p:tav tm="0" fmla="#ppt_y-sin(pi*$)/9">
                                          <p:val>
                                            <p:fltVal val="0"/>
                                          </p:val>
                                        </p:tav>
                                        <p:tav tm="100000">
                                          <p:val>
                                            <p:fltVal val="1"/>
                                          </p:val>
                                        </p:tav>
                                      </p:tavLst>
                                    </p:anim>
                                    <p:anim calcmode="lin" valueType="num">
                                      <p:cBhvr>
                                        <p:cTn id="78" dur="332" tmFilter="0, 0; 0.125,0.2665; 0.25,0.4; 0.375,0.465; 0.5,0.5;  0.625,0.535; 0.75,0.6; 0.875,0.7335; 1,1">
                                          <p:stCondLst>
                                            <p:cond delay="1324"/>
                                          </p:stCondLst>
                                        </p:cTn>
                                        <p:tgtEl>
                                          <p:spTgt spid="5">
                                            <p:txEl>
                                              <p:pRg st="4" end="4"/>
                                            </p:txEl>
                                          </p:spTgt>
                                        </p:tgtEl>
                                        <p:attrNameLst>
                                          <p:attrName>ppt_y</p:attrName>
                                        </p:attrNameLst>
                                      </p:cBhvr>
                                      <p:tavLst>
                                        <p:tav tm="0" fmla="#ppt_y-sin(pi*$)/27">
                                          <p:val>
                                            <p:fltVal val="0"/>
                                          </p:val>
                                        </p:tav>
                                        <p:tav tm="100000">
                                          <p:val>
                                            <p:fltVal val="1"/>
                                          </p:val>
                                        </p:tav>
                                      </p:tavLst>
                                    </p:anim>
                                    <p:anim calcmode="lin" valueType="num">
                                      <p:cBhvr>
                                        <p:cTn id="79" dur="164" tmFilter="0, 0; 0.125,0.2665; 0.25,0.4; 0.375,0.465; 0.5,0.5;  0.625,0.535; 0.75,0.6; 0.875,0.7335; 1,1">
                                          <p:stCondLst>
                                            <p:cond delay="1656"/>
                                          </p:stCondLst>
                                        </p:cTn>
                                        <p:tgtEl>
                                          <p:spTgt spid="5">
                                            <p:txEl>
                                              <p:pRg st="4" end="4"/>
                                            </p:txEl>
                                          </p:spTgt>
                                        </p:tgtEl>
                                        <p:attrNameLst>
                                          <p:attrName>ppt_y</p:attrName>
                                        </p:attrNameLst>
                                      </p:cBhvr>
                                      <p:tavLst>
                                        <p:tav tm="0" fmla="#ppt_y-sin(pi*$)/81">
                                          <p:val>
                                            <p:fltVal val="0"/>
                                          </p:val>
                                        </p:tav>
                                        <p:tav tm="100000">
                                          <p:val>
                                            <p:fltVal val="1"/>
                                          </p:val>
                                        </p:tav>
                                      </p:tavLst>
                                    </p:anim>
                                    <p:animScale>
                                      <p:cBhvr>
                                        <p:cTn id="80" dur="26">
                                          <p:stCondLst>
                                            <p:cond delay="650"/>
                                          </p:stCondLst>
                                        </p:cTn>
                                        <p:tgtEl>
                                          <p:spTgt spid="5">
                                            <p:txEl>
                                              <p:pRg st="4" end="4"/>
                                            </p:txEl>
                                          </p:spTgt>
                                        </p:tgtEl>
                                      </p:cBhvr>
                                      <p:to x="100000" y="60000"/>
                                    </p:animScale>
                                    <p:animScale>
                                      <p:cBhvr>
                                        <p:cTn id="81" dur="166" decel="50000">
                                          <p:stCondLst>
                                            <p:cond delay="676"/>
                                          </p:stCondLst>
                                        </p:cTn>
                                        <p:tgtEl>
                                          <p:spTgt spid="5">
                                            <p:txEl>
                                              <p:pRg st="4" end="4"/>
                                            </p:txEl>
                                          </p:spTgt>
                                        </p:tgtEl>
                                      </p:cBhvr>
                                      <p:to x="100000" y="100000"/>
                                    </p:animScale>
                                    <p:animScale>
                                      <p:cBhvr>
                                        <p:cTn id="82" dur="26">
                                          <p:stCondLst>
                                            <p:cond delay="1312"/>
                                          </p:stCondLst>
                                        </p:cTn>
                                        <p:tgtEl>
                                          <p:spTgt spid="5">
                                            <p:txEl>
                                              <p:pRg st="4" end="4"/>
                                            </p:txEl>
                                          </p:spTgt>
                                        </p:tgtEl>
                                      </p:cBhvr>
                                      <p:to x="100000" y="80000"/>
                                    </p:animScale>
                                    <p:animScale>
                                      <p:cBhvr>
                                        <p:cTn id="83" dur="166" decel="50000">
                                          <p:stCondLst>
                                            <p:cond delay="1338"/>
                                          </p:stCondLst>
                                        </p:cTn>
                                        <p:tgtEl>
                                          <p:spTgt spid="5">
                                            <p:txEl>
                                              <p:pRg st="4" end="4"/>
                                            </p:txEl>
                                          </p:spTgt>
                                        </p:tgtEl>
                                      </p:cBhvr>
                                      <p:to x="100000" y="100000"/>
                                    </p:animScale>
                                    <p:animScale>
                                      <p:cBhvr>
                                        <p:cTn id="84" dur="26">
                                          <p:stCondLst>
                                            <p:cond delay="1642"/>
                                          </p:stCondLst>
                                        </p:cTn>
                                        <p:tgtEl>
                                          <p:spTgt spid="5">
                                            <p:txEl>
                                              <p:pRg st="4" end="4"/>
                                            </p:txEl>
                                          </p:spTgt>
                                        </p:tgtEl>
                                      </p:cBhvr>
                                      <p:to x="100000" y="90000"/>
                                    </p:animScale>
                                    <p:animScale>
                                      <p:cBhvr>
                                        <p:cTn id="85" dur="166" decel="50000">
                                          <p:stCondLst>
                                            <p:cond delay="1668"/>
                                          </p:stCondLst>
                                        </p:cTn>
                                        <p:tgtEl>
                                          <p:spTgt spid="5">
                                            <p:txEl>
                                              <p:pRg st="4" end="4"/>
                                            </p:txEl>
                                          </p:spTgt>
                                        </p:tgtEl>
                                      </p:cBhvr>
                                      <p:to x="100000" y="100000"/>
                                    </p:animScale>
                                    <p:animScale>
                                      <p:cBhvr>
                                        <p:cTn id="86" dur="26">
                                          <p:stCondLst>
                                            <p:cond delay="1808"/>
                                          </p:stCondLst>
                                        </p:cTn>
                                        <p:tgtEl>
                                          <p:spTgt spid="5">
                                            <p:txEl>
                                              <p:pRg st="4" end="4"/>
                                            </p:txEl>
                                          </p:spTgt>
                                        </p:tgtEl>
                                      </p:cBhvr>
                                      <p:to x="100000" y="95000"/>
                                    </p:animScale>
                                    <p:animScale>
                                      <p:cBhvr>
                                        <p:cTn id="87" dur="166" decel="50000">
                                          <p:stCondLst>
                                            <p:cond delay="1834"/>
                                          </p:stCondLst>
                                        </p:cTn>
                                        <p:tgtEl>
                                          <p:spTgt spid="5">
                                            <p:txEl>
                                              <p:pRg st="4" end="4"/>
                                            </p:txEl>
                                          </p:spTgt>
                                        </p:tgtEl>
                                      </p:cBhvr>
                                      <p:to x="100000" y="100000"/>
                                    </p:animScale>
                                  </p:childTnLst>
                                </p:cTn>
                              </p:par>
                              <p:par>
                                <p:cTn id="88" presetID="26" presetClass="entr" presetSubtype="0" fill="hold" grpId="0" nodeType="withEffect">
                                  <p:stCondLst>
                                    <p:cond delay="0"/>
                                  </p:stCondLst>
                                  <p:childTnLst>
                                    <p:set>
                                      <p:cBhvr>
                                        <p:cTn id="89" dur="1" fill="hold">
                                          <p:stCondLst>
                                            <p:cond delay="0"/>
                                          </p:stCondLst>
                                        </p:cTn>
                                        <p:tgtEl>
                                          <p:spTgt spid="5">
                                            <p:txEl>
                                              <p:pRg st="5" end="5"/>
                                            </p:txEl>
                                          </p:spTgt>
                                        </p:tgtEl>
                                        <p:attrNameLst>
                                          <p:attrName>style.visibility</p:attrName>
                                        </p:attrNameLst>
                                      </p:cBhvr>
                                      <p:to>
                                        <p:strVal val="visible"/>
                                      </p:to>
                                    </p:set>
                                    <p:animEffect transition="in" filter="wipe(down)">
                                      <p:cBhvr>
                                        <p:cTn id="90" dur="580">
                                          <p:stCondLst>
                                            <p:cond delay="0"/>
                                          </p:stCondLst>
                                        </p:cTn>
                                        <p:tgtEl>
                                          <p:spTgt spid="5">
                                            <p:txEl>
                                              <p:pRg st="5" end="5"/>
                                            </p:txEl>
                                          </p:spTgt>
                                        </p:tgtEl>
                                      </p:cBhvr>
                                    </p:animEffect>
                                    <p:anim calcmode="lin" valueType="num">
                                      <p:cBhvr>
                                        <p:cTn id="91" dur="1822" tmFilter="0,0; 0.14,0.36; 0.43,0.73; 0.71,0.91; 1.0,1.0">
                                          <p:stCondLst>
                                            <p:cond delay="0"/>
                                          </p:stCondLst>
                                        </p:cTn>
                                        <p:tgtEl>
                                          <p:spTgt spid="5">
                                            <p:txEl>
                                              <p:pRg st="5" end="5"/>
                                            </p:txEl>
                                          </p:spTgt>
                                        </p:tgtEl>
                                        <p:attrNameLst>
                                          <p:attrName>ppt_x</p:attrName>
                                        </p:attrNameLst>
                                      </p:cBhvr>
                                      <p:tavLst>
                                        <p:tav tm="0">
                                          <p:val>
                                            <p:strVal val="#ppt_x-0.25"/>
                                          </p:val>
                                        </p:tav>
                                        <p:tav tm="100000">
                                          <p:val>
                                            <p:strVal val="#ppt_x"/>
                                          </p:val>
                                        </p:tav>
                                      </p:tavLst>
                                    </p:anim>
                                    <p:anim calcmode="lin" valueType="num">
                                      <p:cBhvr>
                                        <p:cTn id="92" dur="664" tmFilter="0.0,0.0; 0.25,0.07; 0.50,0.2; 0.75,0.467; 1.0,1.0">
                                          <p:stCondLst>
                                            <p:cond delay="0"/>
                                          </p:stCondLst>
                                        </p:cTn>
                                        <p:tgtEl>
                                          <p:spTgt spid="5">
                                            <p:txEl>
                                              <p:pRg st="5" end="5"/>
                                            </p:txEl>
                                          </p:spTgt>
                                        </p:tgtEl>
                                        <p:attrNameLst>
                                          <p:attrName>ppt_y</p:attrName>
                                        </p:attrNameLst>
                                      </p:cBhvr>
                                      <p:tavLst>
                                        <p:tav tm="0" fmla="#ppt_y-sin(pi*$)/3">
                                          <p:val>
                                            <p:fltVal val="0.5"/>
                                          </p:val>
                                        </p:tav>
                                        <p:tav tm="100000">
                                          <p:val>
                                            <p:fltVal val="1"/>
                                          </p:val>
                                        </p:tav>
                                      </p:tavLst>
                                    </p:anim>
                                    <p:anim calcmode="lin" valueType="num">
                                      <p:cBhvr>
                                        <p:cTn id="93" dur="664" tmFilter="0, 0; 0.125,0.2665; 0.25,0.4; 0.375,0.465; 0.5,0.5;  0.625,0.535; 0.75,0.6; 0.875,0.7335; 1,1">
                                          <p:stCondLst>
                                            <p:cond delay="664"/>
                                          </p:stCondLst>
                                        </p:cTn>
                                        <p:tgtEl>
                                          <p:spTgt spid="5">
                                            <p:txEl>
                                              <p:pRg st="5" end="5"/>
                                            </p:txEl>
                                          </p:spTgt>
                                        </p:tgtEl>
                                        <p:attrNameLst>
                                          <p:attrName>ppt_y</p:attrName>
                                        </p:attrNameLst>
                                      </p:cBhvr>
                                      <p:tavLst>
                                        <p:tav tm="0" fmla="#ppt_y-sin(pi*$)/9">
                                          <p:val>
                                            <p:fltVal val="0"/>
                                          </p:val>
                                        </p:tav>
                                        <p:tav tm="100000">
                                          <p:val>
                                            <p:fltVal val="1"/>
                                          </p:val>
                                        </p:tav>
                                      </p:tavLst>
                                    </p:anim>
                                    <p:anim calcmode="lin" valueType="num">
                                      <p:cBhvr>
                                        <p:cTn id="94" dur="332" tmFilter="0, 0; 0.125,0.2665; 0.25,0.4; 0.375,0.465; 0.5,0.5;  0.625,0.535; 0.75,0.6; 0.875,0.7335; 1,1">
                                          <p:stCondLst>
                                            <p:cond delay="1324"/>
                                          </p:stCondLst>
                                        </p:cTn>
                                        <p:tgtEl>
                                          <p:spTgt spid="5">
                                            <p:txEl>
                                              <p:pRg st="5" end="5"/>
                                            </p:txEl>
                                          </p:spTgt>
                                        </p:tgtEl>
                                        <p:attrNameLst>
                                          <p:attrName>ppt_y</p:attrName>
                                        </p:attrNameLst>
                                      </p:cBhvr>
                                      <p:tavLst>
                                        <p:tav tm="0" fmla="#ppt_y-sin(pi*$)/27">
                                          <p:val>
                                            <p:fltVal val="0"/>
                                          </p:val>
                                        </p:tav>
                                        <p:tav tm="100000">
                                          <p:val>
                                            <p:fltVal val="1"/>
                                          </p:val>
                                        </p:tav>
                                      </p:tavLst>
                                    </p:anim>
                                    <p:anim calcmode="lin" valueType="num">
                                      <p:cBhvr>
                                        <p:cTn id="95" dur="164" tmFilter="0, 0; 0.125,0.2665; 0.25,0.4; 0.375,0.465; 0.5,0.5;  0.625,0.535; 0.75,0.6; 0.875,0.7335; 1,1">
                                          <p:stCondLst>
                                            <p:cond delay="1656"/>
                                          </p:stCondLst>
                                        </p:cTn>
                                        <p:tgtEl>
                                          <p:spTgt spid="5">
                                            <p:txEl>
                                              <p:pRg st="5" end="5"/>
                                            </p:txEl>
                                          </p:spTgt>
                                        </p:tgtEl>
                                        <p:attrNameLst>
                                          <p:attrName>ppt_y</p:attrName>
                                        </p:attrNameLst>
                                      </p:cBhvr>
                                      <p:tavLst>
                                        <p:tav tm="0" fmla="#ppt_y-sin(pi*$)/81">
                                          <p:val>
                                            <p:fltVal val="0"/>
                                          </p:val>
                                        </p:tav>
                                        <p:tav tm="100000">
                                          <p:val>
                                            <p:fltVal val="1"/>
                                          </p:val>
                                        </p:tav>
                                      </p:tavLst>
                                    </p:anim>
                                    <p:animScale>
                                      <p:cBhvr>
                                        <p:cTn id="96" dur="26">
                                          <p:stCondLst>
                                            <p:cond delay="650"/>
                                          </p:stCondLst>
                                        </p:cTn>
                                        <p:tgtEl>
                                          <p:spTgt spid="5">
                                            <p:txEl>
                                              <p:pRg st="5" end="5"/>
                                            </p:txEl>
                                          </p:spTgt>
                                        </p:tgtEl>
                                      </p:cBhvr>
                                      <p:to x="100000" y="60000"/>
                                    </p:animScale>
                                    <p:animScale>
                                      <p:cBhvr>
                                        <p:cTn id="97" dur="166" decel="50000">
                                          <p:stCondLst>
                                            <p:cond delay="676"/>
                                          </p:stCondLst>
                                        </p:cTn>
                                        <p:tgtEl>
                                          <p:spTgt spid="5">
                                            <p:txEl>
                                              <p:pRg st="5" end="5"/>
                                            </p:txEl>
                                          </p:spTgt>
                                        </p:tgtEl>
                                      </p:cBhvr>
                                      <p:to x="100000" y="100000"/>
                                    </p:animScale>
                                    <p:animScale>
                                      <p:cBhvr>
                                        <p:cTn id="98" dur="26">
                                          <p:stCondLst>
                                            <p:cond delay="1312"/>
                                          </p:stCondLst>
                                        </p:cTn>
                                        <p:tgtEl>
                                          <p:spTgt spid="5">
                                            <p:txEl>
                                              <p:pRg st="5" end="5"/>
                                            </p:txEl>
                                          </p:spTgt>
                                        </p:tgtEl>
                                      </p:cBhvr>
                                      <p:to x="100000" y="80000"/>
                                    </p:animScale>
                                    <p:animScale>
                                      <p:cBhvr>
                                        <p:cTn id="99" dur="166" decel="50000">
                                          <p:stCondLst>
                                            <p:cond delay="1338"/>
                                          </p:stCondLst>
                                        </p:cTn>
                                        <p:tgtEl>
                                          <p:spTgt spid="5">
                                            <p:txEl>
                                              <p:pRg st="5" end="5"/>
                                            </p:txEl>
                                          </p:spTgt>
                                        </p:tgtEl>
                                      </p:cBhvr>
                                      <p:to x="100000" y="100000"/>
                                    </p:animScale>
                                    <p:animScale>
                                      <p:cBhvr>
                                        <p:cTn id="100" dur="26">
                                          <p:stCondLst>
                                            <p:cond delay="1642"/>
                                          </p:stCondLst>
                                        </p:cTn>
                                        <p:tgtEl>
                                          <p:spTgt spid="5">
                                            <p:txEl>
                                              <p:pRg st="5" end="5"/>
                                            </p:txEl>
                                          </p:spTgt>
                                        </p:tgtEl>
                                      </p:cBhvr>
                                      <p:to x="100000" y="90000"/>
                                    </p:animScale>
                                    <p:animScale>
                                      <p:cBhvr>
                                        <p:cTn id="101" dur="166" decel="50000">
                                          <p:stCondLst>
                                            <p:cond delay="1668"/>
                                          </p:stCondLst>
                                        </p:cTn>
                                        <p:tgtEl>
                                          <p:spTgt spid="5">
                                            <p:txEl>
                                              <p:pRg st="5" end="5"/>
                                            </p:txEl>
                                          </p:spTgt>
                                        </p:tgtEl>
                                      </p:cBhvr>
                                      <p:to x="100000" y="100000"/>
                                    </p:animScale>
                                    <p:animScale>
                                      <p:cBhvr>
                                        <p:cTn id="102" dur="26">
                                          <p:stCondLst>
                                            <p:cond delay="1808"/>
                                          </p:stCondLst>
                                        </p:cTn>
                                        <p:tgtEl>
                                          <p:spTgt spid="5">
                                            <p:txEl>
                                              <p:pRg st="5" end="5"/>
                                            </p:txEl>
                                          </p:spTgt>
                                        </p:tgtEl>
                                      </p:cBhvr>
                                      <p:to x="100000" y="95000"/>
                                    </p:animScale>
                                    <p:animScale>
                                      <p:cBhvr>
                                        <p:cTn id="103" dur="166" decel="50000">
                                          <p:stCondLst>
                                            <p:cond delay="1834"/>
                                          </p:stCondLst>
                                        </p:cTn>
                                        <p:tgtEl>
                                          <p:spTgt spid="5">
                                            <p:txEl>
                                              <p:pRg st="5" end="5"/>
                                            </p:txEl>
                                          </p:spTgt>
                                        </p:tgtEl>
                                      </p:cBhvr>
                                      <p:to x="100000" y="100000"/>
                                    </p:animScale>
                                  </p:childTnLst>
                                </p:cTn>
                              </p:par>
                              <p:par>
                                <p:cTn id="104" presetID="26" presetClass="entr" presetSubtype="0" fill="hold" grpId="0" nodeType="withEffect">
                                  <p:stCondLst>
                                    <p:cond delay="0"/>
                                  </p:stCondLst>
                                  <p:childTnLst>
                                    <p:set>
                                      <p:cBhvr>
                                        <p:cTn id="105" dur="1" fill="hold">
                                          <p:stCondLst>
                                            <p:cond delay="0"/>
                                          </p:stCondLst>
                                        </p:cTn>
                                        <p:tgtEl>
                                          <p:spTgt spid="5">
                                            <p:txEl>
                                              <p:pRg st="6" end="6"/>
                                            </p:txEl>
                                          </p:spTgt>
                                        </p:tgtEl>
                                        <p:attrNameLst>
                                          <p:attrName>style.visibility</p:attrName>
                                        </p:attrNameLst>
                                      </p:cBhvr>
                                      <p:to>
                                        <p:strVal val="visible"/>
                                      </p:to>
                                    </p:set>
                                    <p:animEffect transition="in" filter="wipe(down)">
                                      <p:cBhvr>
                                        <p:cTn id="106" dur="580">
                                          <p:stCondLst>
                                            <p:cond delay="0"/>
                                          </p:stCondLst>
                                        </p:cTn>
                                        <p:tgtEl>
                                          <p:spTgt spid="5">
                                            <p:txEl>
                                              <p:pRg st="6" end="6"/>
                                            </p:txEl>
                                          </p:spTgt>
                                        </p:tgtEl>
                                      </p:cBhvr>
                                    </p:animEffect>
                                    <p:anim calcmode="lin" valueType="num">
                                      <p:cBhvr>
                                        <p:cTn id="107" dur="1822" tmFilter="0,0; 0.14,0.36; 0.43,0.73; 0.71,0.91; 1.0,1.0">
                                          <p:stCondLst>
                                            <p:cond delay="0"/>
                                          </p:stCondLst>
                                        </p:cTn>
                                        <p:tgtEl>
                                          <p:spTgt spid="5">
                                            <p:txEl>
                                              <p:pRg st="6" end="6"/>
                                            </p:txEl>
                                          </p:spTgt>
                                        </p:tgtEl>
                                        <p:attrNameLst>
                                          <p:attrName>ppt_x</p:attrName>
                                        </p:attrNameLst>
                                      </p:cBhvr>
                                      <p:tavLst>
                                        <p:tav tm="0">
                                          <p:val>
                                            <p:strVal val="#ppt_x-0.25"/>
                                          </p:val>
                                        </p:tav>
                                        <p:tav tm="100000">
                                          <p:val>
                                            <p:strVal val="#ppt_x"/>
                                          </p:val>
                                        </p:tav>
                                      </p:tavLst>
                                    </p:anim>
                                    <p:anim calcmode="lin" valueType="num">
                                      <p:cBhvr>
                                        <p:cTn id="108" dur="664" tmFilter="0.0,0.0; 0.25,0.07; 0.50,0.2; 0.75,0.467; 1.0,1.0">
                                          <p:stCondLst>
                                            <p:cond delay="0"/>
                                          </p:stCondLst>
                                        </p:cTn>
                                        <p:tgtEl>
                                          <p:spTgt spid="5">
                                            <p:txEl>
                                              <p:pRg st="6" end="6"/>
                                            </p:txEl>
                                          </p:spTgt>
                                        </p:tgtEl>
                                        <p:attrNameLst>
                                          <p:attrName>ppt_y</p:attrName>
                                        </p:attrNameLst>
                                      </p:cBhvr>
                                      <p:tavLst>
                                        <p:tav tm="0" fmla="#ppt_y-sin(pi*$)/3">
                                          <p:val>
                                            <p:fltVal val="0.5"/>
                                          </p:val>
                                        </p:tav>
                                        <p:tav tm="100000">
                                          <p:val>
                                            <p:fltVal val="1"/>
                                          </p:val>
                                        </p:tav>
                                      </p:tavLst>
                                    </p:anim>
                                    <p:anim calcmode="lin" valueType="num">
                                      <p:cBhvr>
                                        <p:cTn id="109" dur="664" tmFilter="0, 0; 0.125,0.2665; 0.25,0.4; 0.375,0.465; 0.5,0.5;  0.625,0.535; 0.75,0.6; 0.875,0.7335; 1,1">
                                          <p:stCondLst>
                                            <p:cond delay="664"/>
                                          </p:stCondLst>
                                        </p:cTn>
                                        <p:tgtEl>
                                          <p:spTgt spid="5">
                                            <p:txEl>
                                              <p:pRg st="6" end="6"/>
                                            </p:txEl>
                                          </p:spTgt>
                                        </p:tgtEl>
                                        <p:attrNameLst>
                                          <p:attrName>ppt_y</p:attrName>
                                        </p:attrNameLst>
                                      </p:cBhvr>
                                      <p:tavLst>
                                        <p:tav tm="0" fmla="#ppt_y-sin(pi*$)/9">
                                          <p:val>
                                            <p:fltVal val="0"/>
                                          </p:val>
                                        </p:tav>
                                        <p:tav tm="100000">
                                          <p:val>
                                            <p:fltVal val="1"/>
                                          </p:val>
                                        </p:tav>
                                      </p:tavLst>
                                    </p:anim>
                                    <p:anim calcmode="lin" valueType="num">
                                      <p:cBhvr>
                                        <p:cTn id="110" dur="332" tmFilter="0, 0; 0.125,0.2665; 0.25,0.4; 0.375,0.465; 0.5,0.5;  0.625,0.535; 0.75,0.6; 0.875,0.7335; 1,1">
                                          <p:stCondLst>
                                            <p:cond delay="1324"/>
                                          </p:stCondLst>
                                        </p:cTn>
                                        <p:tgtEl>
                                          <p:spTgt spid="5">
                                            <p:txEl>
                                              <p:pRg st="6" end="6"/>
                                            </p:txEl>
                                          </p:spTgt>
                                        </p:tgtEl>
                                        <p:attrNameLst>
                                          <p:attrName>ppt_y</p:attrName>
                                        </p:attrNameLst>
                                      </p:cBhvr>
                                      <p:tavLst>
                                        <p:tav tm="0" fmla="#ppt_y-sin(pi*$)/27">
                                          <p:val>
                                            <p:fltVal val="0"/>
                                          </p:val>
                                        </p:tav>
                                        <p:tav tm="100000">
                                          <p:val>
                                            <p:fltVal val="1"/>
                                          </p:val>
                                        </p:tav>
                                      </p:tavLst>
                                    </p:anim>
                                    <p:anim calcmode="lin" valueType="num">
                                      <p:cBhvr>
                                        <p:cTn id="111" dur="164" tmFilter="0, 0; 0.125,0.2665; 0.25,0.4; 0.375,0.465; 0.5,0.5;  0.625,0.535; 0.75,0.6; 0.875,0.7335; 1,1">
                                          <p:stCondLst>
                                            <p:cond delay="1656"/>
                                          </p:stCondLst>
                                        </p:cTn>
                                        <p:tgtEl>
                                          <p:spTgt spid="5">
                                            <p:txEl>
                                              <p:pRg st="6" end="6"/>
                                            </p:txEl>
                                          </p:spTgt>
                                        </p:tgtEl>
                                        <p:attrNameLst>
                                          <p:attrName>ppt_y</p:attrName>
                                        </p:attrNameLst>
                                      </p:cBhvr>
                                      <p:tavLst>
                                        <p:tav tm="0" fmla="#ppt_y-sin(pi*$)/81">
                                          <p:val>
                                            <p:fltVal val="0"/>
                                          </p:val>
                                        </p:tav>
                                        <p:tav tm="100000">
                                          <p:val>
                                            <p:fltVal val="1"/>
                                          </p:val>
                                        </p:tav>
                                      </p:tavLst>
                                    </p:anim>
                                    <p:animScale>
                                      <p:cBhvr>
                                        <p:cTn id="112" dur="26">
                                          <p:stCondLst>
                                            <p:cond delay="650"/>
                                          </p:stCondLst>
                                        </p:cTn>
                                        <p:tgtEl>
                                          <p:spTgt spid="5">
                                            <p:txEl>
                                              <p:pRg st="6" end="6"/>
                                            </p:txEl>
                                          </p:spTgt>
                                        </p:tgtEl>
                                      </p:cBhvr>
                                      <p:to x="100000" y="60000"/>
                                    </p:animScale>
                                    <p:animScale>
                                      <p:cBhvr>
                                        <p:cTn id="113" dur="166" decel="50000">
                                          <p:stCondLst>
                                            <p:cond delay="676"/>
                                          </p:stCondLst>
                                        </p:cTn>
                                        <p:tgtEl>
                                          <p:spTgt spid="5">
                                            <p:txEl>
                                              <p:pRg st="6" end="6"/>
                                            </p:txEl>
                                          </p:spTgt>
                                        </p:tgtEl>
                                      </p:cBhvr>
                                      <p:to x="100000" y="100000"/>
                                    </p:animScale>
                                    <p:animScale>
                                      <p:cBhvr>
                                        <p:cTn id="114" dur="26">
                                          <p:stCondLst>
                                            <p:cond delay="1312"/>
                                          </p:stCondLst>
                                        </p:cTn>
                                        <p:tgtEl>
                                          <p:spTgt spid="5">
                                            <p:txEl>
                                              <p:pRg st="6" end="6"/>
                                            </p:txEl>
                                          </p:spTgt>
                                        </p:tgtEl>
                                      </p:cBhvr>
                                      <p:to x="100000" y="80000"/>
                                    </p:animScale>
                                    <p:animScale>
                                      <p:cBhvr>
                                        <p:cTn id="115" dur="166" decel="50000">
                                          <p:stCondLst>
                                            <p:cond delay="1338"/>
                                          </p:stCondLst>
                                        </p:cTn>
                                        <p:tgtEl>
                                          <p:spTgt spid="5">
                                            <p:txEl>
                                              <p:pRg st="6" end="6"/>
                                            </p:txEl>
                                          </p:spTgt>
                                        </p:tgtEl>
                                      </p:cBhvr>
                                      <p:to x="100000" y="100000"/>
                                    </p:animScale>
                                    <p:animScale>
                                      <p:cBhvr>
                                        <p:cTn id="116" dur="26">
                                          <p:stCondLst>
                                            <p:cond delay="1642"/>
                                          </p:stCondLst>
                                        </p:cTn>
                                        <p:tgtEl>
                                          <p:spTgt spid="5">
                                            <p:txEl>
                                              <p:pRg st="6" end="6"/>
                                            </p:txEl>
                                          </p:spTgt>
                                        </p:tgtEl>
                                      </p:cBhvr>
                                      <p:to x="100000" y="90000"/>
                                    </p:animScale>
                                    <p:animScale>
                                      <p:cBhvr>
                                        <p:cTn id="117" dur="166" decel="50000">
                                          <p:stCondLst>
                                            <p:cond delay="1668"/>
                                          </p:stCondLst>
                                        </p:cTn>
                                        <p:tgtEl>
                                          <p:spTgt spid="5">
                                            <p:txEl>
                                              <p:pRg st="6" end="6"/>
                                            </p:txEl>
                                          </p:spTgt>
                                        </p:tgtEl>
                                      </p:cBhvr>
                                      <p:to x="100000" y="100000"/>
                                    </p:animScale>
                                    <p:animScale>
                                      <p:cBhvr>
                                        <p:cTn id="118" dur="26">
                                          <p:stCondLst>
                                            <p:cond delay="1808"/>
                                          </p:stCondLst>
                                        </p:cTn>
                                        <p:tgtEl>
                                          <p:spTgt spid="5">
                                            <p:txEl>
                                              <p:pRg st="6" end="6"/>
                                            </p:txEl>
                                          </p:spTgt>
                                        </p:tgtEl>
                                      </p:cBhvr>
                                      <p:to x="100000" y="95000"/>
                                    </p:animScale>
                                    <p:animScale>
                                      <p:cBhvr>
                                        <p:cTn id="119" dur="166" decel="50000">
                                          <p:stCondLst>
                                            <p:cond delay="1834"/>
                                          </p:stCondLst>
                                        </p:cTn>
                                        <p:tgtEl>
                                          <p:spTgt spid="5">
                                            <p:txEl>
                                              <p:pRg st="6" end="6"/>
                                            </p:txEl>
                                          </p:spTgt>
                                        </p:tgtEl>
                                      </p:cBhvr>
                                      <p:to x="100000" y="100000"/>
                                    </p:animScale>
                                  </p:childTnLst>
                                </p:cTn>
                              </p:par>
                              <p:par>
                                <p:cTn id="120" presetID="26" presetClass="entr" presetSubtype="0" fill="hold" grpId="0" nodeType="withEffect">
                                  <p:stCondLst>
                                    <p:cond delay="0"/>
                                  </p:stCondLst>
                                  <p:childTnLst>
                                    <p:set>
                                      <p:cBhvr>
                                        <p:cTn id="121" dur="1" fill="hold">
                                          <p:stCondLst>
                                            <p:cond delay="0"/>
                                          </p:stCondLst>
                                        </p:cTn>
                                        <p:tgtEl>
                                          <p:spTgt spid="5">
                                            <p:txEl>
                                              <p:pRg st="7" end="7"/>
                                            </p:txEl>
                                          </p:spTgt>
                                        </p:tgtEl>
                                        <p:attrNameLst>
                                          <p:attrName>style.visibility</p:attrName>
                                        </p:attrNameLst>
                                      </p:cBhvr>
                                      <p:to>
                                        <p:strVal val="visible"/>
                                      </p:to>
                                    </p:set>
                                    <p:animEffect transition="in" filter="wipe(down)">
                                      <p:cBhvr>
                                        <p:cTn id="122" dur="580">
                                          <p:stCondLst>
                                            <p:cond delay="0"/>
                                          </p:stCondLst>
                                        </p:cTn>
                                        <p:tgtEl>
                                          <p:spTgt spid="5">
                                            <p:txEl>
                                              <p:pRg st="7" end="7"/>
                                            </p:txEl>
                                          </p:spTgt>
                                        </p:tgtEl>
                                      </p:cBhvr>
                                    </p:animEffect>
                                    <p:anim calcmode="lin" valueType="num">
                                      <p:cBhvr>
                                        <p:cTn id="123" dur="1822" tmFilter="0,0; 0.14,0.36; 0.43,0.73; 0.71,0.91; 1.0,1.0">
                                          <p:stCondLst>
                                            <p:cond delay="0"/>
                                          </p:stCondLst>
                                        </p:cTn>
                                        <p:tgtEl>
                                          <p:spTgt spid="5">
                                            <p:txEl>
                                              <p:pRg st="7" end="7"/>
                                            </p:txEl>
                                          </p:spTgt>
                                        </p:tgtEl>
                                        <p:attrNameLst>
                                          <p:attrName>ppt_x</p:attrName>
                                        </p:attrNameLst>
                                      </p:cBhvr>
                                      <p:tavLst>
                                        <p:tav tm="0">
                                          <p:val>
                                            <p:strVal val="#ppt_x-0.25"/>
                                          </p:val>
                                        </p:tav>
                                        <p:tav tm="100000">
                                          <p:val>
                                            <p:strVal val="#ppt_x"/>
                                          </p:val>
                                        </p:tav>
                                      </p:tavLst>
                                    </p:anim>
                                    <p:anim calcmode="lin" valueType="num">
                                      <p:cBhvr>
                                        <p:cTn id="124" dur="664" tmFilter="0.0,0.0; 0.25,0.07; 0.50,0.2; 0.75,0.467; 1.0,1.0">
                                          <p:stCondLst>
                                            <p:cond delay="0"/>
                                          </p:stCondLst>
                                        </p:cTn>
                                        <p:tgtEl>
                                          <p:spTgt spid="5">
                                            <p:txEl>
                                              <p:pRg st="7" end="7"/>
                                            </p:txEl>
                                          </p:spTgt>
                                        </p:tgtEl>
                                        <p:attrNameLst>
                                          <p:attrName>ppt_y</p:attrName>
                                        </p:attrNameLst>
                                      </p:cBhvr>
                                      <p:tavLst>
                                        <p:tav tm="0" fmla="#ppt_y-sin(pi*$)/3">
                                          <p:val>
                                            <p:fltVal val="0.5"/>
                                          </p:val>
                                        </p:tav>
                                        <p:tav tm="100000">
                                          <p:val>
                                            <p:fltVal val="1"/>
                                          </p:val>
                                        </p:tav>
                                      </p:tavLst>
                                    </p:anim>
                                    <p:anim calcmode="lin" valueType="num">
                                      <p:cBhvr>
                                        <p:cTn id="125" dur="664" tmFilter="0, 0; 0.125,0.2665; 0.25,0.4; 0.375,0.465; 0.5,0.5;  0.625,0.535; 0.75,0.6; 0.875,0.7335; 1,1">
                                          <p:stCondLst>
                                            <p:cond delay="664"/>
                                          </p:stCondLst>
                                        </p:cTn>
                                        <p:tgtEl>
                                          <p:spTgt spid="5">
                                            <p:txEl>
                                              <p:pRg st="7" end="7"/>
                                            </p:txEl>
                                          </p:spTgt>
                                        </p:tgtEl>
                                        <p:attrNameLst>
                                          <p:attrName>ppt_y</p:attrName>
                                        </p:attrNameLst>
                                      </p:cBhvr>
                                      <p:tavLst>
                                        <p:tav tm="0" fmla="#ppt_y-sin(pi*$)/9">
                                          <p:val>
                                            <p:fltVal val="0"/>
                                          </p:val>
                                        </p:tav>
                                        <p:tav tm="100000">
                                          <p:val>
                                            <p:fltVal val="1"/>
                                          </p:val>
                                        </p:tav>
                                      </p:tavLst>
                                    </p:anim>
                                    <p:anim calcmode="lin" valueType="num">
                                      <p:cBhvr>
                                        <p:cTn id="126" dur="332" tmFilter="0, 0; 0.125,0.2665; 0.25,0.4; 0.375,0.465; 0.5,0.5;  0.625,0.535; 0.75,0.6; 0.875,0.7335; 1,1">
                                          <p:stCondLst>
                                            <p:cond delay="1324"/>
                                          </p:stCondLst>
                                        </p:cTn>
                                        <p:tgtEl>
                                          <p:spTgt spid="5">
                                            <p:txEl>
                                              <p:pRg st="7" end="7"/>
                                            </p:txEl>
                                          </p:spTgt>
                                        </p:tgtEl>
                                        <p:attrNameLst>
                                          <p:attrName>ppt_y</p:attrName>
                                        </p:attrNameLst>
                                      </p:cBhvr>
                                      <p:tavLst>
                                        <p:tav tm="0" fmla="#ppt_y-sin(pi*$)/27">
                                          <p:val>
                                            <p:fltVal val="0"/>
                                          </p:val>
                                        </p:tav>
                                        <p:tav tm="100000">
                                          <p:val>
                                            <p:fltVal val="1"/>
                                          </p:val>
                                        </p:tav>
                                      </p:tavLst>
                                    </p:anim>
                                    <p:anim calcmode="lin" valueType="num">
                                      <p:cBhvr>
                                        <p:cTn id="127" dur="164" tmFilter="0, 0; 0.125,0.2665; 0.25,0.4; 0.375,0.465; 0.5,0.5;  0.625,0.535; 0.75,0.6; 0.875,0.7335; 1,1">
                                          <p:stCondLst>
                                            <p:cond delay="1656"/>
                                          </p:stCondLst>
                                        </p:cTn>
                                        <p:tgtEl>
                                          <p:spTgt spid="5">
                                            <p:txEl>
                                              <p:pRg st="7" end="7"/>
                                            </p:txEl>
                                          </p:spTgt>
                                        </p:tgtEl>
                                        <p:attrNameLst>
                                          <p:attrName>ppt_y</p:attrName>
                                        </p:attrNameLst>
                                      </p:cBhvr>
                                      <p:tavLst>
                                        <p:tav tm="0" fmla="#ppt_y-sin(pi*$)/81">
                                          <p:val>
                                            <p:fltVal val="0"/>
                                          </p:val>
                                        </p:tav>
                                        <p:tav tm="100000">
                                          <p:val>
                                            <p:fltVal val="1"/>
                                          </p:val>
                                        </p:tav>
                                      </p:tavLst>
                                    </p:anim>
                                    <p:animScale>
                                      <p:cBhvr>
                                        <p:cTn id="128" dur="26">
                                          <p:stCondLst>
                                            <p:cond delay="650"/>
                                          </p:stCondLst>
                                        </p:cTn>
                                        <p:tgtEl>
                                          <p:spTgt spid="5">
                                            <p:txEl>
                                              <p:pRg st="7" end="7"/>
                                            </p:txEl>
                                          </p:spTgt>
                                        </p:tgtEl>
                                      </p:cBhvr>
                                      <p:to x="100000" y="60000"/>
                                    </p:animScale>
                                    <p:animScale>
                                      <p:cBhvr>
                                        <p:cTn id="129" dur="166" decel="50000">
                                          <p:stCondLst>
                                            <p:cond delay="676"/>
                                          </p:stCondLst>
                                        </p:cTn>
                                        <p:tgtEl>
                                          <p:spTgt spid="5">
                                            <p:txEl>
                                              <p:pRg st="7" end="7"/>
                                            </p:txEl>
                                          </p:spTgt>
                                        </p:tgtEl>
                                      </p:cBhvr>
                                      <p:to x="100000" y="100000"/>
                                    </p:animScale>
                                    <p:animScale>
                                      <p:cBhvr>
                                        <p:cTn id="130" dur="26">
                                          <p:stCondLst>
                                            <p:cond delay="1312"/>
                                          </p:stCondLst>
                                        </p:cTn>
                                        <p:tgtEl>
                                          <p:spTgt spid="5">
                                            <p:txEl>
                                              <p:pRg st="7" end="7"/>
                                            </p:txEl>
                                          </p:spTgt>
                                        </p:tgtEl>
                                      </p:cBhvr>
                                      <p:to x="100000" y="80000"/>
                                    </p:animScale>
                                    <p:animScale>
                                      <p:cBhvr>
                                        <p:cTn id="131" dur="166" decel="50000">
                                          <p:stCondLst>
                                            <p:cond delay="1338"/>
                                          </p:stCondLst>
                                        </p:cTn>
                                        <p:tgtEl>
                                          <p:spTgt spid="5">
                                            <p:txEl>
                                              <p:pRg st="7" end="7"/>
                                            </p:txEl>
                                          </p:spTgt>
                                        </p:tgtEl>
                                      </p:cBhvr>
                                      <p:to x="100000" y="100000"/>
                                    </p:animScale>
                                    <p:animScale>
                                      <p:cBhvr>
                                        <p:cTn id="132" dur="26">
                                          <p:stCondLst>
                                            <p:cond delay="1642"/>
                                          </p:stCondLst>
                                        </p:cTn>
                                        <p:tgtEl>
                                          <p:spTgt spid="5">
                                            <p:txEl>
                                              <p:pRg st="7" end="7"/>
                                            </p:txEl>
                                          </p:spTgt>
                                        </p:tgtEl>
                                      </p:cBhvr>
                                      <p:to x="100000" y="90000"/>
                                    </p:animScale>
                                    <p:animScale>
                                      <p:cBhvr>
                                        <p:cTn id="133" dur="166" decel="50000">
                                          <p:stCondLst>
                                            <p:cond delay="1668"/>
                                          </p:stCondLst>
                                        </p:cTn>
                                        <p:tgtEl>
                                          <p:spTgt spid="5">
                                            <p:txEl>
                                              <p:pRg st="7" end="7"/>
                                            </p:txEl>
                                          </p:spTgt>
                                        </p:tgtEl>
                                      </p:cBhvr>
                                      <p:to x="100000" y="100000"/>
                                    </p:animScale>
                                    <p:animScale>
                                      <p:cBhvr>
                                        <p:cTn id="134" dur="26">
                                          <p:stCondLst>
                                            <p:cond delay="1808"/>
                                          </p:stCondLst>
                                        </p:cTn>
                                        <p:tgtEl>
                                          <p:spTgt spid="5">
                                            <p:txEl>
                                              <p:pRg st="7" end="7"/>
                                            </p:txEl>
                                          </p:spTgt>
                                        </p:tgtEl>
                                      </p:cBhvr>
                                      <p:to x="100000" y="95000"/>
                                    </p:animScale>
                                    <p:animScale>
                                      <p:cBhvr>
                                        <p:cTn id="135" dur="166" decel="50000">
                                          <p:stCondLst>
                                            <p:cond delay="1834"/>
                                          </p:stCondLst>
                                        </p:cTn>
                                        <p:tgtEl>
                                          <p:spTgt spid="5">
                                            <p:txEl>
                                              <p:pRg st="7" end="7"/>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ln>
            <a:noFill/>
          </a:ln>
          <a:effectLst>
            <a:outerShdw blurRad="292100" dist="139700" dir="2700000" algn="tl" rotWithShape="0">
              <a:srgbClr val="333333">
                <a:alpha val="65000"/>
              </a:srgbClr>
            </a:outerShdw>
          </a:effectLst>
        </p:spPr>
      </p:pic>
      <p:sp>
        <p:nvSpPr>
          <p:cNvPr id="3" name="Marcador de contenido 4"/>
          <p:cNvSpPr txBox="1">
            <a:spLocks/>
          </p:cNvSpPr>
          <p:nvPr/>
        </p:nvSpPr>
        <p:spPr>
          <a:xfrm>
            <a:off x="1095103" y="2069511"/>
            <a:ext cx="10515600" cy="4351338"/>
          </a:xfrm>
          <a:prstGeom prst="rect">
            <a:avLst/>
          </a:prstGeom>
          <a:effectLst>
            <a:outerShdw blurRad="76200" dir="13500000" sy="23000" kx="1200000" algn="br" rotWithShape="0">
              <a:prstClr val="black">
                <a:alpha val="20000"/>
              </a:prstClr>
            </a:outerShdw>
            <a:reflection blurRad="6350" stA="50000" endA="300" endPos="55000" dir="5400000" sy="-100000" algn="bl" rotWithShape="0"/>
            <a:softEdge rad="12700"/>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La epidemia de SARS de 2002-2004 fue una epidemia ocasionada por el Síndrome Respiratorio Agudo Grave </a:t>
            </a: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SARS </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o </a:t>
            </a: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SRAG </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causado por </a:t>
            </a: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SARS-COV. </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El brote se identificó por primera vez en </a:t>
            </a:r>
            <a:r>
              <a:rPr lang="es-MX" sz="1600" b="1" i="1"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Foshán</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Cantón, China, en noviembre de 2002. Más de 8,000 personas de 29 países y territorios diferentes se infectaron, y al menos 774 murieron en todo el </a:t>
            </a: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mundo. </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La Organización Mundial de la Salud declaró el SARS contenido el 5 de julio de 2003, sin embargo, se informaron varios casos de la enfermedad hasta mayo de </a:t>
            </a: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2004.</a:t>
            </a:r>
          </a:p>
          <a:p>
            <a:pPr marL="0" indent="0" algn="ctr">
              <a:buNone/>
            </a:pPr>
            <a:endPar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endParaRPr>
          </a:p>
          <a:p>
            <a:pPr marL="0" indent="0" algn="ctr">
              <a:buNone/>
            </a:pP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El síndrome respiratorio agudo grave (SRAG), o síndrome respiratorio agudo severo (SRAS),3​ también conocido por sus siglas en inglés </a:t>
            </a: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SARS, </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es una neumonía atípica causada por el coronavirus </a:t>
            </a: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SARS-COV </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que apareció por primera vez en noviembre de 2002 en </a:t>
            </a:r>
            <a:r>
              <a:rPr lang="es-MX" sz="1600" b="1" i="1"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Foshan</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la provincia de </a:t>
            </a:r>
            <a:r>
              <a:rPr lang="es-MX" sz="1600" b="1" i="1"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Guangdong</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 en </a:t>
            </a: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China, </a:t>
            </a:r>
            <a:r>
              <a:rPr lang="es-MX" sz="1600" b="1"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ese primer mes se registraron los primeros 66 casos, se fueron duplicando los casos hasta que llegó al pico de infectados. Se propagó a las vecinas Hong Kong y Vietnam a finales de febrero de 2003, cuando había 528 infectados, y luego a otros países a través de viajes por medio aéreo o terrestre de personas infectadas. La enfermedad ha tenido una tasa promedio de mortalidad global cercana a un 13 %, para finales del mes de junio del 2003 llegó al pico con 8448 </a:t>
            </a:r>
            <a:r>
              <a:rPr lang="es-MX" sz="1600" b="1" i="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latin typeface="Arial" panose="020B0604020202020204" pitchFamily="34" charset="0"/>
                <a:cs typeface="Arial" panose="020B0604020202020204" pitchFamily="34" charset="0"/>
              </a:rPr>
              <a:t>infectados.</a:t>
            </a:r>
          </a:p>
        </p:txBody>
      </p:sp>
      <p:sp>
        <p:nvSpPr>
          <p:cNvPr id="4" name="Título 3"/>
          <p:cNvSpPr txBox="1">
            <a:spLocks/>
          </p:cNvSpPr>
          <p:nvPr/>
        </p:nvSpPr>
        <p:spPr>
          <a:xfrm>
            <a:off x="838200" y="365125"/>
            <a:ext cx="10515600" cy="1325563"/>
          </a:xfrm>
          <a:prstGeom prst="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scene3d>
            <a:camera prst="perspectiveLeft"/>
            <a:lightRig rig="threePt" dir="t"/>
          </a:scene3d>
        </p:spPr>
        <p:style>
          <a:lnRef idx="0">
            <a:scrgbClr r="0" g="0" b="0"/>
          </a:lnRef>
          <a:fillRef idx="0">
            <a:scrgbClr r="0" g="0" b="0"/>
          </a:fillRef>
          <a:effectRef idx="0">
            <a:scrgbClr r="0" g="0" b="0"/>
          </a:effectRef>
          <a:fontRef idx="minor">
            <a:schemeClr val="lt1"/>
          </a:fontRef>
        </p:style>
        <p:txBody>
          <a:bodyPr>
            <a:normAutofit lnSpcReduction="10000"/>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a:p>
            <a:pPr algn="ctr"/>
            <a:r>
              <a:rPr lang="pt-BR"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Epidemia de síndrome </a:t>
            </a:r>
            <a:r>
              <a:rPr lang="pt-BR" sz="3200" b="1" i="1" dirty="0" smtClean="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respiratório </a:t>
            </a:r>
            <a:r>
              <a:rPr lang="pt-BR"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rPr>
              <a:t>agudo grave de 2002-2004</a:t>
            </a:r>
          </a:p>
          <a:p>
            <a:pPr algn="ctr"/>
            <a:endParaRPr lang="es-MX" sz="3200" b="1" i="1" dirty="0">
              <a:ln w="10160">
                <a:solidFill>
                  <a:schemeClr val="accent5"/>
                </a:solidFill>
                <a:prstDash val="solid"/>
              </a:ln>
              <a:solidFill>
                <a:schemeClr val="bg1"/>
              </a:solidFill>
              <a:effectLst>
                <a:outerShdw blurRad="63500" sx="102000" sy="102000" algn="ctr" rotWithShape="0">
                  <a:prstClr val="black">
                    <a:alpha val="40000"/>
                  </a:prstClr>
                </a:outerShdw>
                <a:reflection blurRad="6350" stA="60000" endA="900" endPos="58000" dir="5400000" sy="-100000" algn="bl" rotWithShape="0"/>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326738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26"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down)">
                                      <p:cBhvr>
                                        <p:cTn id="10" dur="580">
                                          <p:stCondLst>
                                            <p:cond delay="0"/>
                                          </p:stCondLst>
                                        </p:cTn>
                                        <p:tgtEl>
                                          <p:spTgt spid="3">
                                            <p:txEl>
                                              <p:pRg st="0" end="0"/>
                                            </p:txEl>
                                          </p:spTgt>
                                        </p:tgtEl>
                                      </p:cBhvr>
                                    </p:animEffect>
                                    <p:anim calcmode="lin" valueType="num">
                                      <p:cBhvr>
                                        <p:cTn id="11"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2"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3"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4"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5"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6" dur="26">
                                          <p:stCondLst>
                                            <p:cond delay="650"/>
                                          </p:stCondLst>
                                        </p:cTn>
                                        <p:tgtEl>
                                          <p:spTgt spid="3">
                                            <p:txEl>
                                              <p:pRg st="0" end="0"/>
                                            </p:txEl>
                                          </p:spTgt>
                                        </p:tgtEl>
                                      </p:cBhvr>
                                      <p:to x="100000" y="60000"/>
                                    </p:animScale>
                                    <p:animScale>
                                      <p:cBhvr>
                                        <p:cTn id="17" dur="166" decel="50000">
                                          <p:stCondLst>
                                            <p:cond delay="676"/>
                                          </p:stCondLst>
                                        </p:cTn>
                                        <p:tgtEl>
                                          <p:spTgt spid="3">
                                            <p:txEl>
                                              <p:pRg st="0" end="0"/>
                                            </p:txEl>
                                          </p:spTgt>
                                        </p:tgtEl>
                                      </p:cBhvr>
                                      <p:to x="100000" y="100000"/>
                                    </p:animScale>
                                    <p:animScale>
                                      <p:cBhvr>
                                        <p:cTn id="18" dur="26">
                                          <p:stCondLst>
                                            <p:cond delay="1312"/>
                                          </p:stCondLst>
                                        </p:cTn>
                                        <p:tgtEl>
                                          <p:spTgt spid="3">
                                            <p:txEl>
                                              <p:pRg st="0" end="0"/>
                                            </p:txEl>
                                          </p:spTgt>
                                        </p:tgtEl>
                                      </p:cBhvr>
                                      <p:to x="100000" y="80000"/>
                                    </p:animScale>
                                    <p:animScale>
                                      <p:cBhvr>
                                        <p:cTn id="19" dur="166" decel="50000">
                                          <p:stCondLst>
                                            <p:cond delay="1338"/>
                                          </p:stCondLst>
                                        </p:cTn>
                                        <p:tgtEl>
                                          <p:spTgt spid="3">
                                            <p:txEl>
                                              <p:pRg st="0" end="0"/>
                                            </p:txEl>
                                          </p:spTgt>
                                        </p:tgtEl>
                                      </p:cBhvr>
                                      <p:to x="100000" y="100000"/>
                                    </p:animScale>
                                    <p:animScale>
                                      <p:cBhvr>
                                        <p:cTn id="20" dur="26">
                                          <p:stCondLst>
                                            <p:cond delay="1642"/>
                                          </p:stCondLst>
                                        </p:cTn>
                                        <p:tgtEl>
                                          <p:spTgt spid="3">
                                            <p:txEl>
                                              <p:pRg st="0" end="0"/>
                                            </p:txEl>
                                          </p:spTgt>
                                        </p:tgtEl>
                                      </p:cBhvr>
                                      <p:to x="100000" y="90000"/>
                                    </p:animScale>
                                    <p:animScale>
                                      <p:cBhvr>
                                        <p:cTn id="21" dur="166" decel="50000">
                                          <p:stCondLst>
                                            <p:cond delay="1668"/>
                                          </p:stCondLst>
                                        </p:cTn>
                                        <p:tgtEl>
                                          <p:spTgt spid="3">
                                            <p:txEl>
                                              <p:pRg st="0" end="0"/>
                                            </p:txEl>
                                          </p:spTgt>
                                        </p:tgtEl>
                                      </p:cBhvr>
                                      <p:to x="100000" y="100000"/>
                                    </p:animScale>
                                    <p:animScale>
                                      <p:cBhvr>
                                        <p:cTn id="22" dur="26">
                                          <p:stCondLst>
                                            <p:cond delay="1808"/>
                                          </p:stCondLst>
                                        </p:cTn>
                                        <p:tgtEl>
                                          <p:spTgt spid="3">
                                            <p:txEl>
                                              <p:pRg st="0" end="0"/>
                                            </p:txEl>
                                          </p:spTgt>
                                        </p:tgtEl>
                                      </p:cBhvr>
                                      <p:to x="100000" y="95000"/>
                                    </p:animScale>
                                    <p:animScale>
                                      <p:cBhvr>
                                        <p:cTn id="23" dur="166" decel="50000">
                                          <p:stCondLst>
                                            <p:cond delay="1834"/>
                                          </p:stCondLst>
                                        </p:cTn>
                                        <p:tgtEl>
                                          <p:spTgt spid="3">
                                            <p:txEl>
                                              <p:pRg st="0" end="0"/>
                                            </p:txEl>
                                          </p:spTgt>
                                        </p:tgtEl>
                                      </p:cBhvr>
                                      <p:to x="100000" y="100000"/>
                                    </p:animScale>
                                  </p:childTnLst>
                                </p:cTn>
                              </p:par>
                              <p:par>
                                <p:cTn id="24" presetID="26" presetClass="entr" presetSubtype="0" fill="hold" grpId="0" nodeType="with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wipe(down)">
                                      <p:cBhvr>
                                        <p:cTn id="26" dur="580">
                                          <p:stCondLst>
                                            <p:cond delay="0"/>
                                          </p:stCondLst>
                                        </p:cTn>
                                        <p:tgtEl>
                                          <p:spTgt spid="3">
                                            <p:txEl>
                                              <p:pRg st="2" end="2"/>
                                            </p:txEl>
                                          </p:spTgt>
                                        </p:tgtEl>
                                      </p:cBhvr>
                                    </p:animEffect>
                                    <p:anim calcmode="lin" valueType="num">
                                      <p:cBhvr>
                                        <p:cTn id="27"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32" dur="26">
                                          <p:stCondLst>
                                            <p:cond delay="650"/>
                                          </p:stCondLst>
                                        </p:cTn>
                                        <p:tgtEl>
                                          <p:spTgt spid="3">
                                            <p:txEl>
                                              <p:pRg st="2" end="2"/>
                                            </p:txEl>
                                          </p:spTgt>
                                        </p:tgtEl>
                                      </p:cBhvr>
                                      <p:to x="100000" y="60000"/>
                                    </p:animScale>
                                    <p:animScale>
                                      <p:cBhvr>
                                        <p:cTn id="33" dur="166" decel="50000">
                                          <p:stCondLst>
                                            <p:cond delay="676"/>
                                          </p:stCondLst>
                                        </p:cTn>
                                        <p:tgtEl>
                                          <p:spTgt spid="3">
                                            <p:txEl>
                                              <p:pRg st="2" end="2"/>
                                            </p:txEl>
                                          </p:spTgt>
                                        </p:tgtEl>
                                      </p:cBhvr>
                                      <p:to x="100000" y="100000"/>
                                    </p:animScale>
                                    <p:animScale>
                                      <p:cBhvr>
                                        <p:cTn id="34" dur="26">
                                          <p:stCondLst>
                                            <p:cond delay="1312"/>
                                          </p:stCondLst>
                                        </p:cTn>
                                        <p:tgtEl>
                                          <p:spTgt spid="3">
                                            <p:txEl>
                                              <p:pRg st="2" end="2"/>
                                            </p:txEl>
                                          </p:spTgt>
                                        </p:tgtEl>
                                      </p:cBhvr>
                                      <p:to x="100000" y="80000"/>
                                    </p:animScale>
                                    <p:animScale>
                                      <p:cBhvr>
                                        <p:cTn id="35" dur="166" decel="50000">
                                          <p:stCondLst>
                                            <p:cond delay="1338"/>
                                          </p:stCondLst>
                                        </p:cTn>
                                        <p:tgtEl>
                                          <p:spTgt spid="3">
                                            <p:txEl>
                                              <p:pRg st="2" end="2"/>
                                            </p:txEl>
                                          </p:spTgt>
                                        </p:tgtEl>
                                      </p:cBhvr>
                                      <p:to x="100000" y="100000"/>
                                    </p:animScale>
                                    <p:animScale>
                                      <p:cBhvr>
                                        <p:cTn id="36" dur="26">
                                          <p:stCondLst>
                                            <p:cond delay="1642"/>
                                          </p:stCondLst>
                                        </p:cTn>
                                        <p:tgtEl>
                                          <p:spTgt spid="3">
                                            <p:txEl>
                                              <p:pRg st="2" end="2"/>
                                            </p:txEl>
                                          </p:spTgt>
                                        </p:tgtEl>
                                      </p:cBhvr>
                                      <p:to x="100000" y="90000"/>
                                    </p:animScale>
                                    <p:animScale>
                                      <p:cBhvr>
                                        <p:cTn id="37" dur="166" decel="50000">
                                          <p:stCondLst>
                                            <p:cond delay="1668"/>
                                          </p:stCondLst>
                                        </p:cTn>
                                        <p:tgtEl>
                                          <p:spTgt spid="3">
                                            <p:txEl>
                                              <p:pRg st="2" end="2"/>
                                            </p:txEl>
                                          </p:spTgt>
                                        </p:tgtEl>
                                      </p:cBhvr>
                                      <p:to x="100000" y="100000"/>
                                    </p:animScale>
                                    <p:animScale>
                                      <p:cBhvr>
                                        <p:cTn id="38" dur="26">
                                          <p:stCondLst>
                                            <p:cond delay="1808"/>
                                          </p:stCondLst>
                                        </p:cTn>
                                        <p:tgtEl>
                                          <p:spTgt spid="3">
                                            <p:txEl>
                                              <p:pRg st="2" end="2"/>
                                            </p:txEl>
                                          </p:spTgt>
                                        </p:tgtEl>
                                      </p:cBhvr>
                                      <p:to x="100000" y="95000"/>
                                    </p:animScale>
                                    <p:animScale>
                                      <p:cBhvr>
                                        <p:cTn id="39" dur="166" decel="50000">
                                          <p:stCondLst>
                                            <p:cond delay="1834"/>
                                          </p:stCondLst>
                                        </p:cTn>
                                        <p:tgtEl>
                                          <p:spTgt spid="3">
                                            <p:txEl>
                                              <p:pRg st="2" end="2"/>
                                            </p:txEl>
                                          </p:spTgt>
                                        </p:tgtEl>
                                      </p:cBhvr>
                                      <p:to x="100000" y="100000"/>
                                    </p:animScale>
                                  </p:childTnLst>
                                </p:cTn>
                              </p:par>
                              <p:par>
                                <p:cTn id="40" presetID="26" presetClass="entr" presetSubtype="0" fill="hold" grpId="0" nodeType="with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down)">
                                      <p:cBhvr>
                                        <p:cTn id="42" dur="580">
                                          <p:stCondLst>
                                            <p:cond delay="0"/>
                                          </p:stCondLst>
                                        </p:cTn>
                                        <p:tgtEl>
                                          <p:spTgt spid="4"/>
                                        </p:tgtEl>
                                      </p:cBhvr>
                                    </p:animEffect>
                                    <p:anim calcmode="lin" valueType="num">
                                      <p:cBhvr>
                                        <p:cTn id="43"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44"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45"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46"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47"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48" dur="26">
                                          <p:stCondLst>
                                            <p:cond delay="650"/>
                                          </p:stCondLst>
                                        </p:cTn>
                                        <p:tgtEl>
                                          <p:spTgt spid="4"/>
                                        </p:tgtEl>
                                      </p:cBhvr>
                                      <p:to x="100000" y="60000"/>
                                    </p:animScale>
                                    <p:animScale>
                                      <p:cBhvr>
                                        <p:cTn id="49" dur="166" decel="50000">
                                          <p:stCondLst>
                                            <p:cond delay="676"/>
                                          </p:stCondLst>
                                        </p:cTn>
                                        <p:tgtEl>
                                          <p:spTgt spid="4"/>
                                        </p:tgtEl>
                                      </p:cBhvr>
                                      <p:to x="100000" y="100000"/>
                                    </p:animScale>
                                    <p:animScale>
                                      <p:cBhvr>
                                        <p:cTn id="50" dur="26">
                                          <p:stCondLst>
                                            <p:cond delay="1312"/>
                                          </p:stCondLst>
                                        </p:cTn>
                                        <p:tgtEl>
                                          <p:spTgt spid="4"/>
                                        </p:tgtEl>
                                      </p:cBhvr>
                                      <p:to x="100000" y="80000"/>
                                    </p:animScale>
                                    <p:animScale>
                                      <p:cBhvr>
                                        <p:cTn id="51" dur="166" decel="50000">
                                          <p:stCondLst>
                                            <p:cond delay="1338"/>
                                          </p:stCondLst>
                                        </p:cTn>
                                        <p:tgtEl>
                                          <p:spTgt spid="4"/>
                                        </p:tgtEl>
                                      </p:cBhvr>
                                      <p:to x="100000" y="100000"/>
                                    </p:animScale>
                                    <p:animScale>
                                      <p:cBhvr>
                                        <p:cTn id="52" dur="26">
                                          <p:stCondLst>
                                            <p:cond delay="1642"/>
                                          </p:stCondLst>
                                        </p:cTn>
                                        <p:tgtEl>
                                          <p:spTgt spid="4"/>
                                        </p:tgtEl>
                                      </p:cBhvr>
                                      <p:to x="100000" y="90000"/>
                                    </p:animScale>
                                    <p:animScale>
                                      <p:cBhvr>
                                        <p:cTn id="53" dur="166" decel="50000">
                                          <p:stCondLst>
                                            <p:cond delay="1668"/>
                                          </p:stCondLst>
                                        </p:cTn>
                                        <p:tgtEl>
                                          <p:spTgt spid="4"/>
                                        </p:tgtEl>
                                      </p:cBhvr>
                                      <p:to x="100000" y="100000"/>
                                    </p:animScale>
                                    <p:animScale>
                                      <p:cBhvr>
                                        <p:cTn id="54" dur="26">
                                          <p:stCondLst>
                                            <p:cond delay="1808"/>
                                          </p:stCondLst>
                                        </p:cTn>
                                        <p:tgtEl>
                                          <p:spTgt spid="4"/>
                                        </p:tgtEl>
                                      </p:cBhvr>
                                      <p:to x="100000" y="95000"/>
                                    </p:animScale>
                                    <p:animScale>
                                      <p:cBhvr>
                                        <p:cTn id="55"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1376</TotalTime>
  <Words>1240</Words>
  <Application>Microsoft Office PowerPoint</Application>
  <PresentationFormat>Panorámica</PresentationFormat>
  <Paragraphs>362</Paragraphs>
  <Slides>24</Slides>
  <Notes>0</Notes>
  <HiddenSlides>0</HiddenSlides>
  <MMClips>1</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24</vt:i4>
      </vt:variant>
    </vt:vector>
  </HeadingPairs>
  <TitlesOfParts>
    <vt:vector size="30" baseType="lpstr">
      <vt:lpstr>Agency FB</vt:lpstr>
      <vt:lpstr>Arial</vt:lpstr>
      <vt:lpstr>Calibri</vt:lpstr>
      <vt:lpstr>Calibri Light</vt:lpstr>
      <vt:lpstr>Verdana</vt:lpstr>
      <vt:lpstr>Tema de Office</vt:lpstr>
      <vt:lpstr>Datos Abiertos Dirección General de Epidemiología</vt:lpstr>
      <vt:lpstr>Resumen</vt:lpstr>
      <vt:lpstr>Presentación de PowerPoint</vt:lpstr>
      <vt:lpstr>Presentación de PowerPoint</vt:lpstr>
      <vt:lpstr>Presentación de PowerPoint</vt:lpstr>
      <vt:lpstr>Presentación de PowerPoint</vt:lpstr>
      <vt:lpstr>Propagación</vt:lpstr>
      <vt:lpstr>Presentación de PowerPoint</vt:lpstr>
      <vt:lpstr>Presentación de PowerPoint</vt:lpstr>
      <vt:lpstr>Presentación de PowerPoint</vt:lpstr>
      <vt:lpstr>Variantes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Miguel Ernesto</dc:creator>
  <cp:lastModifiedBy>Miguel Ernesto</cp:lastModifiedBy>
  <cp:revision>79</cp:revision>
  <dcterms:created xsi:type="dcterms:W3CDTF">2021-12-04T04:43:14Z</dcterms:created>
  <dcterms:modified xsi:type="dcterms:W3CDTF">2021-12-13T04:40:40Z</dcterms:modified>
</cp:coreProperties>
</file>

<file path=docProps/thumbnail.jpeg>
</file>